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4" d="100"/>
          <a:sy n="44" d="100"/>
        </p:scale>
        <p:origin x="-96" y="-6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13.08.2020</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13.08.2020</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13.08.2020</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92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786322"/>
          </a:xfrm>
          <a:prstGeom prst="rect">
            <a:avLst/>
          </a:prstGeom>
          <a:ln>
            <a:noFill/>
          </a:ln>
          <a:effectLst>
            <a:softEdge rad="112500"/>
          </a:effectLst>
        </p:spPr>
      </p:pic>
      <p:sp>
        <p:nvSpPr>
          <p:cNvPr id="3" name="Подзаголовок 2"/>
          <p:cNvSpPr>
            <a:spLocks noGrp="1"/>
          </p:cNvSpPr>
          <p:nvPr>
            <p:ph type="subTitle" idx="1"/>
          </p:nvPr>
        </p:nvSpPr>
        <p:spPr>
          <a:xfrm>
            <a:off x="2571736" y="5105400"/>
            <a:ext cx="6400800" cy="1752600"/>
          </a:xfrm>
        </p:spPr>
        <p:txBody>
          <a:bodyPr/>
          <a:lstStyle/>
          <a:p>
            <a:pPr algn="r"/>
            <a:r>
              <a:rPr lang="ru-RU" dirty="0" smtClean="0"/>
              <a:t>Выполнила: </a:t>
            </a:r>
          </a:p>
          <a:p>
            <a:pPr algn="r"/>
            <a:r>
              <a:rPr lang="ru-RU" dirty="0" smtClean="0"/>
              <a:t>Демина Юлия, 10«б» класс</a:t>
            </a:r>
            <a:endParaRPr lang="ru-RU" dirty="0"/>
          </a:p>
        </p:txBody>
      </p:sp>
      <p:sp>
        <p:nvSpPr>
          <p:cNvPr id="2" name="Заголовок 1"/>
          <p:cNvSpPr>
            <a:spLocks noGrp="1"/>
          </p:cNvSpPr>
          <p:nvPr>
            <p:ph type="ctrTitle"/>
          </p:nvPr>
        </p:nvSpPr>
        <p:spPr>
          <a:xfrm>
            <a:off x="785786" y="1643050"/>
            <a:ext cx="7772400" cy="1470025"/>
          </a:xfrm>
        </p:spPr>
        <p:txBody>
          <a:bodyPr>
            <a:normAutofit/>
          </a:bodyPr>
          <a:lstStyle/>
          <a:p>
            <a:r>
              <a:rPr lang="en-US" sz="4000" dirty="0" smtClean="0">
                <a:ln w="10160">
                  <a:solidFill>
                    <a:schemeClr val="accent1"/>
                  </a:solidFill>
                  <a:prstDash val="solid"/>
                </a:ln>
                <a:solidFill>
                  <a:srgbClr val="FFFFFF"/>
                </a:solidFill>
                <a:effectLst>
                  <a:outerShdw blurRad="38100" dist="32000" dir="5400000" algn="tl">
                    <a:srgbClr val="000000">
                      <a:alpha val="30000"/>
                    </a:srgbClr>
                  </a:outerShdw>
                </a:effectLst>
              </a:rPr>
              <a:t>Let's preserve it for future generations</a:t>
            </a:r>
            <a:endParaRPr lang="ru-RU" sz="40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1025" name="Rectangle 1"/>
          <p:cNvSpPr>
            <a:spLocks noChangeArrowheads="1"/>
          </p:cNvSpPr>
          <p:nvPr/>
        </p:nvSpPr>
        <p:spPr bwMode="auto">
          <a:xfrm>
            <a:off x="3071802" y="3357562"/>
            <a:ext cx="3357586" cy="738664"/>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1" i="0" u="none" strike="noStrike" normalizeH="0" baseline="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inherit"/>
                <a:cs typeface="Arial" pitchFamily="34" charset="0"/>
              </a:rPr>
              <a:t>Amur</a:t>
            </a:r>
            <a:r>
              <a:rPr kumimoji="0" lang="ru-RU" sz="4800" b="1" i="0" u="none" strike="noStrike" spc="50" normalizeH="0" baseline="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inherit"/>
                <a:cs typeface="Arial" pitchFamily="34" charset="0"/>
              </a:rPr>
              <a:t> </a:t>
            </a:r>
            <a:r>
              <a:rPr kumimoji="0" lang="ru-RU" sz="4800" b="1" i="0" u="none" strike="noStrike" normalizeH="0" baseline="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inherit"/>
                <a:cs typeface="Arial" pitchFamily="34" charset="0"/>
              </a:rPr>
              <a:t>tiger</a:t>
            </a:r>
            <a:r>
              <a:rPr kumimoji="0" lang="ru-RU" sz="4800" b="1" i="0" u="none" strike="noStrike" spc="50" normalizeH="0" baseline="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pitchFamily="34" charset="0"/>
                <a:cs typeface="Arial" pitchFamily="34" charset="0"/>
              </a:rPr>
              <a:t> </a:t>
            </a:r>
          </a:p>
        </p:txBody>
      </p:sp>
      <p:sp>
        <p:nvSpPr>
          <p:cNvPr id="1027" name="AutoShape 3" descr="ÐÐ°ÑÑÐ¸Ð½ÐºÐ¸ Ð¿Ð¾ Ð·Ð°Ð¿ÑÐ¾ÑÑ Ð°Ð¼ÑÑÑÐºÐ¸Ð¹ ÑÐ¸Ð³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9" name="AutoShape 5" descr="ÐÐ°ÑÑÐ¸Ð½ÐºÐ¸ Ð¿Ð¾ Ð·Ð°Ð¿ÑÐ¾ÑÑ Ð°Ð¼ÑÑÑÐºÐ¸Ð¹ ÑÐ¸Ð³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1" name="AutoShape 7" descr="ÐÐ°ÑÑÐ¸Ð½ÐºÐ¸ Ð¿Ð¾ Ð·Ð°Ð¿ÑÐ¾ÑÑ Ð°Ð¼ÑÑÑÐºÐ¸Ð¹ ÑÐ¸Ð³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Why is it unique?</a:t>
            </a:r>
            <a:endParaRPr lang="ru-RU" dirty="0"/>
          </a:p>
        </p:txBody>
      </p:sp>
      <p:sp>
        <p:nvSpPr>
          <p:cNvPr id="3" name="Содержимое 2"/>
          <p:cNvSpPr>
            <a:spLocks noGrp="1"/>
          </p:cNvSpPr>
          <p:nvPr>
            <p:ph sz="quarter" idx="1"/>
          </p:nvPr>
        </p:nvSpPr>
        <p:spPr>
          <a:xfrm>
            <a:off x="4000496" y="1527048"/>
            <a:ext cx="4805176" cy="4759472"/>
          </a:xfrm>
        </p:spPr>
        <p:txBody>
          <a:bodyPr>
            <a:normAutofit fontScale="92500" lnSpcReduction="10000"/>
          </a:bodyPr>
          <a:lstStyle/>
          <a:p>
            <a:r>
              <a:rPr lang="en-US" dirty="0" smtClean="0"/>
              <a:t>The Amur tiger is one of the rarest species of predators.</a:t>
            </a:r>
          </a:p>
          <a:p>
            <a:r>
              <a:rPr lang="en-US" dirty="0" smtClean="0"/>
              <a:t>   It is the largest representative of the feline genus, which “chose” white snow and low air temperature for its habitat. The process of hunting in such conditions is quite complicated. Tigers are not easy, however, he carries out tracking on deer and wild boars. This animal is the “pearl” of Russia.</a:t>
            </a:r>
            <a:endParaRPr lang="ru-RU" dirty="0"/>
          </a:p>
        </p:txBody>
      </p:sp>
      <p:pic>
        <p:nvPicPr>
          <p:cNvPr id="4" name="Picture 2" descr="ÐÐ°ÑÑÐ¸Ð½ÐºÐ¸ Ð¿Ð¾ Ð·Ð°Ð¿ÑÐ¾ÑÑ Ð°Ð¼ÑÑÑÐºÐ¸Ð¹ ÑÐ¸Ð³Ñ Ð² Ð·Ð°Ð¿Ð¾Ð²ÐµÐ´Ð½Ð¸ÐºÐµ"/>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8596" y="1357298"/>
            <a:ext cx="3429024" cy="5144140"/>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Why is he endangered?</a:t>
            </a:r>
            <a:endParaRPr lang="ru-RU" dirty="0"/>
          </a:p>
        </p:txBody>
      </p:sp>
      <p:sp>
        <p:nvSpPr>
          <p:cNvPr id="3" name="Содержимое 2"/>
          <p:cNvSpPr>
            <a:spLocks noGrp="1"/>
          </p:cNvSpPr>
          <p:nvPr>
            <p:ph sz="quarter" idx="1"/>
          </p:nvPr>
        </p:nvSpPr>
        <p:spPr>
          <a:xfrm>
            <a:off x="214282" y="1428736"/>
            <a:ext cx="4805176" cy="4857784"/>
          </a:xfrm>
        </p:spPr>
        <p:txBody>
          <a:bodyPr>
            <a:normAutofit fontScale="92500" lnSpcReduction="10000"/>
          </a:bodyPr>
          <a:lstStyle/>
          <a:p>
            <a:r>
              <a:rPr lang="en-US" dirty="0" smtClean="0"/>
              <a:t>The fact that the Amur tigers are so rare, poachers are to blame. Tigers were killed to a hundred pieces a year just because of the skin.</a:t>
            </a:r>
          </a:p>
          <a:p>
            <a:r>
              <a:rPr lang="en-US" dirty="0" smtClean="0"/>
              <a:t>But scientists have recognized that the reason for the drainful is not only the hunting of these animals. The reason may be the lack of prey and the deliberate destruction of bushes and trees inhabited by Amur tigers.</a:t>
            </a:r>
          </a:p>
        </p:txBody>
      </p:sp>
      <p:pic>
        <p:nvPicPr>
          <p:cNvPr id="19460" name="Picture 4" descr="ÐÐ¾ÑÐ¾Ð¶ÐµÐµ Ð¸Ð·Ð¾Ð±ÑÐ°Ð¶ÐµÐ½Ð¸Ðµ"/>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29190" y="1428736"/>
            <a:ext cx="3950552" cy="4714908"/>
          </a:xfrm>
          <a:prstGeom prst="rect">
            <a:avLst/>
          </a:prstGeom>
          <a:ln>
            <a:noFill/>
          </a:ln>
          <a:effectLst>
            <a:softEdge rad="112500"/>
          </a:effectLst>
        </p:spPr>
      </p:pic>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286248" y="928670"/>
            <a:ext cx="642942"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lstStyle/>
          <a:p>
            <a:r>
              <a:rPr lang="en-US" dirty="0" smtClean="0"/>
              <a:t>What can we do to protect it?</a:t>
            </a:r>
            <a:endParaRPr lang="ru-RU" dirty="0"/>
          </a:p>
        </p:txBody>
      </p:sp>
      <p:sp>
        <p:nvSpPr>
          <p:cNvPr id="3" name="Содержимое 2"/>
          <p:cNvSpPr>
            <a:spLocks noGrp="1"/>
          </p:cNvSpPr>
          <p:nvPr>
            <p:ph sz="quarter" idx="1"/>
          </p:nvPr>
        </p:nvSpPr>
        <p:spPr>
          <a:xfrm>
            <a:off x="285720" y="5429264"/>
            <a:ext cx="8503920" cy="1000132"/>
          </a:xfrm>
        </p:spPr>
        <p:txBody>
          <a:bodyPr/>
          <a:lstStyle/>
          <a:p>
            <a:r>
              <a:rPr lang="en-US" dirty="0" smtClean="0"/>
              <a:t>If we evaluate it objectively, the only protection that this species needs is protection from humans.</a:t>
            </a:r>
            <a:endParaRPr lang="ru-RU" dirty="0"/>
          </a:p>
        </p:txBody>
      </p:sp>
      <p:pic>
        <p:nvPicPr>
          <p:cNvPr id="18434" name="Picture 2" descr="ÐÐ°ÑÑÐ¸Ð½ÐºÐ¸ Ð¿Ð¾ Ð·Ð°Ð¿ÑÐ¾ÑÑ Ð°Ð¼ÑÑÑÐºÐ¸Ð¹ ÑÐ¸Ð³Ñ Ð² Ð·Ð°Ð¿Ð¾Ð²ÐµÐ´Ð½Ð¸ÐºÐµ"/>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2844" y="857232"/>
            <a:ext cx="4822065" cy="3214710"/>
          </a:xfrm>
          <a:prstGeom prst="rect">
            <a:avLst/>
          </a:prstGeom>
          <a:ln>
            <a:noFill/>
          </a:ln>
          <a:effectLst>
            <a:softEdge rad="112500"/>
          </a:effectLst>
        </p:spPr>
      </p:pic>
      <p:pic>
        <p:nvPicPr>
          <p:cNvPr id="18436" name="Picture 4" descr="ÐÐ°ÑÑÐ¸Ð½ÐºÐ¸ Ð¿Ð¾ Ð·Ð°Ð¿ÑÐ¾ÑÑ Ð±ÑÐ°ÐºÐ¾Ð½ÑÐµÑÑ Ð¸ Ð°Ð¼ÑÑÑÐºÐ¸Ð¹ ÑÐ¸Ð³Ñ"/>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7686" y="1160901"/>
            <a:ext cx="4453847" cy="3339669"/>
          </a:xfrm>
          <a:prstGeom prst="rect">
            <a:avLst/>
          </a:prstGeom>
          <a:ln>
            <a:noFill/>
          </a:ln>
          <a:effectLst>
            <a:softEdge rad="112500"/>
          </a:effectLst>
        </p:spPr>
      </p:pic>
      <p:pic>
        <p:nvPicPr>
          <p:cNvPr id="18438" name="Picture 6" descr="ÐÐ°ÑÑÐ¸Ð½ÐºÐ¸ Ð¿Ð¾ Ð·Ð°Ð¿ÑÐ¾ÑÑ Ð±ÑÐ°ÐºÐ¾Ð½ÑÐµÑÑ Ð¸ Ð°Ð¼ÑÑÑÐºÐ¸Ð¹ ÑÐ¸Ð³Ñ"/>
          <p:cNvPicPr>
            <a:picLocks noChangeAspect="1" noChangeArrowheads="1"/>
          </p:cNvPicPr>
          <p:nvPr/>
        </p:nvPicPr>
        <p:blipFill>
          <a:blip r:embed="rId4" cstate="print"/>
          <a:srcRect/>
          <a:stretch>
            <a:fillRect/>
          </a:stretch>
        </p:blipFill>
        <p:spPr bwMode="auto">
          <a:xfrm>
            <a:off x="2714612" y="2857496"/>
            <a:ext cx="3786214" cy="2555696"/>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Things that I propose as a conservationist:</a:t>
            </a:r>
            <a:endParaRPr lang="ru-RU" dirty="0"/>
          </a:p>
        </p:txBody>
      </p:sp>
      <p:sp>
        <p:nvSpPr>
          <p:cNvPr id="3" name="Содержимое 2"/>
          <p:cNvSpPr>
            <a:spLocks noGrp="1"/>
          </p:cNvSpPr>
          <p:nvPr>
            <p:ph sz="quarter" idx="1"/>
          </p:nvPr>
        </p:nvSpPr>
        <p:spPr>
          <a:xfrm>
            <a:off x="301752" y="1527048"/>
            <a:ext cx="6913454" cy="2544894"/>
          </a:xfrm>
        </p:spPr>
        <p:txBody>
          <a:bodyPr>
            <a:normAutofit fontScale="85000" lnSpcReduction="10000"/>
          </a:bodyPr>
          <a:lstStyle/>
          <a:p>
            <a:r>
              <a:rPr lang="en-US" dirty="0" smtClean="0"/>
              <a:t>Relocation of animals from zoos to reserves (but before that do not feed wild animals with dead food, but teach them to hunt prey)</a:t>
            </a:r>
          </a:p>
          <a:p>
            <a:r>
              <a:rPr lang="en-US" dirty="0" smtClean="0"/>
              <a:t>The ban on deforestation in the area of ​​its habitat.</a:t>
            </a:r>
          </a:p>
          <a:p>
            <a:r>
              <a:rPr lang="en-US" dirty="0" smtClean="0"/>
              <a:t>Strict ban on killing or catching them.</a:t>
            </a:r>
          </a:p>
          <a:p>
            <a:r>
              <a:rPr lang="en-US" dirty="0" smtClean="0"/>
              <a:t>Attracting public attention to the problem of preserving the Amur tiger in Russia.</a:t>
            </a:r>
            <a:endParaRPr lang="ru-RU" dirty="0"/>
          </a:p>
        </p:txBody>
      </p:sp>
      <p:pic>
        <p:nvPicPr>
          <p:cNvPr id="17410" name="Picture 2" descr="ÐÐ°ÑÑÐ¸Ð½ÐºÐ¸ Ð¿Ð¾ Ð·Ð°Ð¿ÑÐ¾ÑÑ Ð°Ð¼ÑÑÑÐºÐ¸Ð¹ ÑÐ¸Ð³Ñ Ð² Ð·Ð°Ð¿Ð¾Ð²ÐµÐ´Ð½Ð¸ÐºÐµ"/>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5786" y="4000504"/>
            <a:ext cx="3214710" cy="2595532"/>
          </a:xfrm>
          <a:prstGeom prst="rect">
            <a:avLst/>
          </a:prstGeom>
          <a:ln>
            <a:noFill/>
          </a:ln>
          <a:effectLst>
            <a:softEdge rad="112500"/>
          </a:effectLst>
        </p:spPr>
      </p:pic>
      <p:pic>
        <p:nvPicPr>
          <p:cNvPr id="17412" name="Picture 4" descr="ÐÐ°ÑÑÐ¸Ð½ÐºÐ¸ Ð¿Ð¾ Ð·Ð°Ð¿ÑÐ¾ÑÑ Ð°Ð¼ÑÑÑÐºÐ¸Ð¹ ÑÐ¸Ð³Ñ Ð² Ð·Ð°Ð¿Ð¾Ð²ÐµÐ´Ð½Ð¸ÐºÐµ"/>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71934" y="4071942"/>
            <a:ext cx="4286236" cy="2499356"/>
          </a:xfrm>
          <a:prstGeom prst="rect">
            <a:avLst/>
          </a:prstGeom>
          <a:ln>
            <a:noFill/>
          </a:ln>
          <a:effectLst>
            <a:softEdge rad="112500"/>
          </a:effectLst>
        </p:spPr>
      </p:pic>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301752" y="4000504"/>
            <a:ext cx="8503920" cy="2098544"/>
          </a:xfrm>
        </p:spPr>
        <p:txBody>
          <a:bodyPr>
            <a:normAutofit fontScale="92500"/>
          </a:bodyPr>
          <a:lstStyle/>
          <a:p>
            <a:r>
              <a:rPr lang="en-US" dirty="0" smtClean="0"/>
              <a:t>After carrying out the proposed activities, I think the Amur tigers should eventually restore their population, and the reserves with this view will be able to be visited by tourists who, of course, will not provoke tigers and come with compasses and maps in order not to get lost.</a:t>
            </a:r>
            <a:endParaRPr lang="ru-RU" dirty="0"/>
          </a:p>
        </p:txBody>
      </p:sp>
      <p:pic>
        <p:nvPicPr>
          <p:cNvPr id="16386" name="Picture 2" descr="ÐÐ°ÑÑÐ¸Ð½ÐºÐ¸ Ð¿Ð¾ Ð·Ð°Ð¿ÑÐ¾ÑÑ Ð°Ð¼ÑÑÑÐºÐ¸Ð¹ ÑÐ¸Ð³Ñ Ð¸ ÑÑÑÐ¸ÑÑÑ"/>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0034" y="285728"/>
            <a:ext cx="8177270" cy="3643338"/>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428596" y="214290"/>
            <a:ext cx="8504238" cy="1643074"/>
          </a:xfrm>
        </p:spPr>
        <p:txBody>
          <a:bodyPr>
            <a:normAutofit lnSpcReduction="10000"/>
          </a:bodyPr>
          <a:lstStyle/>
          <a:p>
            <a:r>
              <a:rPr lang="en-US" dirty="0" smtClean="0"/>
              <a:t>We need to constantly be on one's guard and protect the Amur tigers from extinction. Perhaps sometime a disaster will happen and already Amur tigers will protect people from extinction.</a:t>
            </a:r>
            <a:endParaRPr lang="ru-RU" dirty="0"/>
          </a:p>
        </p:txBody>
      </p:sp>
      <p:pic>
        <p:nvPicPr>
          <p:cNvPr id="15362" name="Picture 2" descr="ÐÐ°ÑÑÐ¸Ð½ÐºÐ¸ Ð¿Ð¾ Ð·Ð°Ð¿ÑÐ¾ÑÑ Ð°Ð¼ÑÑÑÐºÐ¸Ð¹ ÑÐ¸Ð³Ñ Ð¸ ÑÐµÐ»Ð¾Ð²ÐµÐº"/>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42976" y="1785926"/>
            <a:ext cx="7000924" cy="4407989"/>
          </a:xfrm>
          <a:prstGeom prst="rect">
            <a:avLst/>
          </a:prstGeom>
          <a:ln>
            <a:noFill/>
          </a:ln>
          <a:effectLst>
            <a:softEdge rad="112500"/>
          </a:effectLst>
        </p:spPr>
      </p:pic>
    </p:spTree>
  </p:cSld>
  <p:clrMapOvr>
    <a:masterClrMapping/>
  </p:clrMapOvr>
  <p:transition>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86</TotalTime>
  <Words>289</Words>
  <Application>Microsoft Office PowerPoint</Application>
  <PresentationFormat>Экран (4:3)</PresentationFormat>
  <Paragraphs>19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Официальная</vt:lpstr>
      <vt:lpstr>Let's preserve it for future generations</vt:lpstr>
      <vt:lpstr>Why is it unique?</vt:lpstr>
      <vt:lpstr>Why is he endangered?</vt:lpstr>
      <vt:lpstr>What can we do to protect it?</vt:lpstr>
      <vt:lpstr>Things that I propose as a conservationist: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preserve it for future generations</dc:title>
  <dc:creator>Юлия</dc:creator>
  <cp:lastModifiedBy>Довольный пользователь Microsoft Office</cp:lastModifiedBy>
  <cp:revision>11</cp:revision>
  <dcterms:created xsi:type="dcterms:W3CDTF">2019-04-10T18:11:17Z</dcterms:created>
  <dcterms:modified xsi:type="dcterms:W3CDTF">2020-08-13T06:46:25Z</dcterms:modified>
</cp:coreProperties>
</file>