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57" r:id="rId4"/>
    <p:sldId id="258" r:id="rId5"/>
    <p:sldId id="259" r:id="rId6"/>
    <p:sldId id="269" r:id="rId7"/>
    <p:sldId id="261" r:id="rId8"/>
    <p:sldId id="260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416" y="616345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Самарской области средняя общеобразовательная школа № «Образовательный центр» п. г. т. Смышляевка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 Волжского района Самарской области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(ГБОУ СОШ №1 ОЦ п. г. т. Смышляевка)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 «Детский сад «Янтарик»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15074" y="1714488"/>
            <a:ext cx="2714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110240"/>
            <a:ext cx="846214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маршрут по ПДД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«Безопасная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детям»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/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endParaRPr lang="ru-RU" sz="2000" dirty="0" smtClean="0"/>
          </a:p>
          <a:p>
            <a:pPr algn="r"/>
            <a:r>
              <a:rPr lang="ru-RU" sz="2000" dirty="0" smtClean="0"/>
              <a:t>Воспитатели: Карпова Лариса Ивановна</a:t>
            </a:r>
          </a:p>
          <a:p>
            <a:pPr algn="r"/>
            <a:r>
              <a:rPr lang="ru-RU" sz="2000" dirty="0" smtClean="0"/>
              <a:t>Воспитанники группы «Почемучки»</a:t>
            </a:r>
            <a:endParaRPr lang="ru-RU" sz="2000" dirty="0"/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4105026" cy="20167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3100" dirty="0" smtClean="0"/>
              <a:t> </a:t>
            </a:r>
            <a:r>
              <a:rPr lang="ru-RU" sz="3100" dirty="0" smtClean="0">
                <a:solidFill>
                  <a:schemeClr val="tx1"/>
                </a:solidFill>
              </a:rPr>
              <a:t>С помощью макета и игрушек мы можно обыграть разные ситуации </a:t>
            </a:r>
            <a:endParaRPr lang="ru-RU" sz="31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460889"/>
            <a:ext cx="5692008" cy="4269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Наши результаты: 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dirty="0" smtClean="0"/>
              <a:t>В ходе реализации проекта,  </a:t>
            </a:r>
            <a:r>
              <a:rPr lang="ru-RU" dirty="0" smtClean="0"/>
              <a:t>воспитанники выучили </a:t>
            </a:r>
            <a:r>
              <a:rPr lang="ru-RU" dirty="0" smtClean="0"/>
              <a:t>значения знаков дорожного движения, </a:t>
            </a:r>
            <a:r>
              <a:rPr lang="ru-RU" dirty="0" smtClean="0"/>
              <a:t>выучили </a:t>
            </a:r>
            <a:r>
              <a:rPr lang="ru-RU" dirty="0" smtClean="0"/>
              <a:t>наиболее безопасный маршрут от дома до школы, </a:t>
            </a:r>
            <a:r>
              <a:rPr lang="ru-RU" dirty="0" smtClean="0"/>
              <a:t>приобрели </a:t>
            </a:r>
            <a:r>
              <a:rPr lang="ru-RU" dirty="0" smtClean="0"/>
              <a:t>необходимые знания о безопасном поведении при переходе дороги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 Проект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«Безопасная дорога </a:t>
            </a:r>
            <a:r>
              <a:rPr lang="ru-RU" sz="2800" dirty="0">
                <a:solidFill>
                  <a:schemeClr val="tx1"/>
                </a:solidFill>
              </a:rPr>
              <a:t>до </a:t>
            </a:r>
            <a:r>
              <a:rPr lang="ru-RU" sz="2800" dirty="0" smtClean="0">
                <a:solidFill>
                  <a:schemeClr val="tx1"/>
                </a:solidFill>
              </a:rPr>
              <a:t>детского сада»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35392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 </a:t>
            </a:r>
          </a:p>
          <a:p>
            <a:pPr>
              <a:buNone/>
            </a:pPr>
            <a:r>
              <a:rPr lang="ru-RU" sz="2400" dirty="0" smtClean="0"/>
              <a:t>  </a:t>
            </a:r>
            <a:endParaRPr lang="ru-RU" sz="2400" dirty="0"/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/>
              <a:t>Воспитанники старшего дошкольного возраста совсем скоро станут школьниками, будут сами переходить улицу без помощи взрослых, но для этого нужно знать правила дорожного движения </a:t>
            </a:r>
          </a:p>
          <a:p>
            <a:pPr algn="ctr">
              <a:lnSpc>
                <a:spcPct val="150000"/>
              </a:lnSpc>
              <a:buNone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Цель проекта:</a:t>
            </a:r>
            <a:r>
              <a:rPr lang="ru-RU" sz="2000" b="1" i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2000" b="1" i="1" dirty="0" smtClean="0">
                <a:solidFill>
                  <a:schemeClr val="tx1"/>
                </a:solidFill>
                <a:latin typeface="+mn-lt"/>
              </a:rPr>
            </a:br>
            <a:r>
              <a:rPr lang="ru-RU" sz="2000" i="1" dirty="0" smtClean="0">
                <a:solidFill>
                  <a:schemeClr val="tx1"/>
                </a:solidFill>
                <a:latin typeface="+mn-lt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 Учить дисциплинированности и сознательности выполнения правил дорожного движения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57364"/>
            <a:ext cx="8615362" cy="414566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/>
              <a:t>Задачи проекта:</a:t>
            </a:r>
          </a:p>
          <a:p>
            <a:pPr algn="ctr">
              <a:buNone/>
            </a:pPr>
            <a:r>
              <a:rPr lang="ru-RU" sz="2000" dirty="0" smtClean="0"/>
              <a:t> Закрепить знания о безопасном поведении на улицах </a:t>
            </a:r>
          </a:p>
          <a:p>
            <a:pPr algn="ctr">
              <a:buNone/>
            </a:pPr>
            <a:r>
              <a:rPr lang="ru-RU" sz="2000" dirty="0" smtClean="0"/>
              <a:t>Понимать обозначения дорожных знаков</a:t>
            </a:r>
          </a:p>
          <a:p>
            <a:pPr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b="1" dirty="0" smtClean="0"/>
              <a:t>Ожидаемый результат:</a:t>
            </a:r>
          </a:p>
          <a:p>
            <a:pPr algn="ctr">
              <a:buNone/>
            </a:pPr>
            <a:r>
              <a:rPr lang="ru-RU" sz="2000" dirty="0" smtClean="0"/>
              <a:t>Формирование у воспитанника навыков разумного поведения на улице по дороге к школе</a:t>
            </a:r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Участники</a:t>
            </a:r>
            <a:r>
              <a:rPr lang="ru-RU" sz="2000" i="1" dirty="0" smtClean="0"/>
              <a:t> </a:t>
            </a:r>
            <a:r>
              <a:rPr lang="ru-RU" sz="2000" dirty="0" smtClean="0"/>
              <a:t>проекта</a:t>
            </a:r>
            <a:r>
              <a:rPr lang="ru-RU" sz="2000" i="1" dirty="0" smtClean="0"/>
              <a:t>:</a:t>
            </a:r>
          </a:p>
          <a:p>
            <a:pPr algn="ctr">
              <a:buNone/>
            </a:pPr>
            <a:r>
              <a:rPr lang="ru-RU" sz="2000" dirty="0" smtClean="0"/>
              <a:t>Воспитанники группы Почемучки</a:t>
            </a:r>
          </a:p>
          <a:p>
            <a:pPr algn="ctr">
              <a:buNone/>
            </a:pPr>
            <a:r>
              <a:rPr lang="ru-RU" sz="2000" dirty="0" smtClean="0"/>
              <a:t>Родители группы Почемучки</a:t>
            </a:r>
          </a:p>
          <a:p>
            <a:pPr algn="ctr"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Педагог: </a:t>
            </a:r>
            <a:r>
              <a:rPr lang="ru-RU" sz="2000" dirty="0" smtClean="0"/>
              <a:t>Карпова </a:t>
            </a:r>
            <a:r>
              <a:rPr lang="ru-RU" sz="2000" dirty="0"/>
              <a:t>Лариса Ивановна</a:t>
            </a:r>
          </a:p>
          <a:p>
            <a:pPr algn="ctr">
              <a:buNone/>
            </a:pPr>
            <a:endParaRPr lang="ru-RU" sz="2000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80996" y="1081070"/>
            <a:ext cx="8229600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 рамках проекта была проведена следующая работа по нравственно – патриотическому воспитанию: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32511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 прогулка с родителями от дома до школы</a:t>
            </a:r>
          </a:p>
          <a:p>
            <a:r>
              <a:rPr lang="ru-RU" sz="2400" dirty="0" smtClean="0"/>
              <a:t>  чтение книги   о правилах дорожного движения</a:t>
            </a:r>
          </a:p>
          <a:p>
            <a:r>
              <a:rPr lang="ru-RU" sz="2400" dirty="0" smtClean="0"/>
              <a:t> беседа  «Безопасное поведение около проезжей части»</a:t>
            </a:r>
          </a:p>
          <a:p>
            <a:r>
              <a:rPr lang="ru-RU" sz="2400" dirty="0" smtClean="0"/>
              <a:t> совместная и самостоятельная изобразительная деятельность «Знаки дорожного движения»</a:t>
            </a:r>
          </a:p>
          <a:p>
            <a:r>
              <a:rPr lang="ru-RU" sz="2400" dirty="0" smtClean="0"/>
              <a:t> дидактическая игра «Расскажи какие опасности будут по дороге в школу»</a:t>
            </a:r>
          </a:p>
          <a:p>
            <a:r>
              <a:rPr lang="ru-RU" sz="2400" dirty="0" smtClean="0"/>
              <a:t> сюжетно – ролевые игры «Провожу маму в школу»</a:t>
            </a:r>
          </a:p>
          <a:p>
            <a:r>
              <a:rPr lang="ru-RU" sz="2400" dirty="0" smtClean="0"/>
              <a:t> конструирование  макета «Дорога от дома до сада»</a:t>
            </a:r>
          </a:p>
          <a:p>
            <a:r>
              <a:rPr lang="ru-RU" sz="2400" dirty="0" smtClean="0"/>
              <a:t>Детско – родительское развлечение, с приглашением мамы – инспектора, по правилам дорожного движения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2928958" cy="214314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 Прогулка от дома до сада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10901"/>
            <a:ext cx="3059832" cy="4079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764704"/>
            <a:ext cx="518457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3456384" cy="136815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правилам дорожного движения играя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pp.userapi.com/c857632/v857632748/93fc/SLWOlXILS1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92696"/>
            <a:ext cx="385762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9-11.userapi.com/c850128/v850128748/179649/u0K0-LM1CS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1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548680"/>
            <a:ext cx="4757742" cy="17859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dirty="0" smtClean="0">
                <a:solidFill>
                  <a:schemeClr val="tx1"/>
                </a:solidFill>
              </a:rPr>
              <a:t>Изготовление знаков дорожного движения  - так будет легче их выучить</a:t>
            </a:r>
            <a:endParaRPr lang="ru-RU" sz="31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5387752" cy="4040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0717" y="476672"/>
            <a:ext cx="4143404" cy="12858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Рисовали и делали поделки по ПДД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47" y="3501008"/>
            <a:ext cx="2381938" cy="3175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" t="2903" r="4187" b="5203"/>
          <a:stretch/>
        </p:blipFill>
        <p:spPr bwMode="auto">
          <a:xfrm>
            <a:off x="179512" y="467814"/>
            <a:ext cx="4032448" cy="2954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6" t="2759" r="3889" b="3419"/>
          <a:stretch/>
        </p:blipFill>
        <p:spPr bwMode="auto">
          <a:xfrm>
            <a:off x="5131558" y="1945087"/>
            <a:ext cx="3330054" cy="468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785794"/>
            <a:ext cx="5429288" cy="128588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Изготовление макета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«Дорога до сада»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4429132"/>
            <a:ext cx="5072098" cy="2214554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76"/>
          <a:stretch/>
        </p:blipFill>
        <p:spPr bwMode="auto">
          <a:xfrm>
            <a:off x="1115616" y="1988841"/>
            <a:ext cx="7180681" cy="461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</TotalTime>
  <Words>233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 Государственное Бюджетное общеобразовательное учреждение  Самарской области средняя общеобразовательная школа № «Образовательный центр» п. г. т. Смышляевка муниципального  Волжского района Самарской области (ГБОУ СОШ №1 ОЦ п. г. т. Смышляевка) Структурное подразделение «Детский сад «Янтарик» </vt:lpstr>
      <vt:lpstr> Проект  «Безопасная дорога до детского сада»</vt:lpstr>
      <vt:lpstr>   Цель проекта:    Учить дисциплинированности и сознательности выполнения правил дорожного движения       </vt:lpstr>
      <vt:lpstr>В рамках проекта была проведена следующая работа по нравственно – патриотическому воспитанию:</vt:lpstr>
      <vt:lpstr>  Прогулка от дома до сада</vt:lpstr>
      <vt:lpstr>Изучение правилам дорожного движения играя</vt:lpstr>
      <vt:lpstr> Изготовление знаков дорожного движения  - так будет легче их выучить</vt:lpstr>
      <vt:lpstr> Рисовали и делали поделки по ПДД</vt:lpstr>
      <vt:lpstr> Изготовление макета  «Дорога до сада»</vt:lpstr>
      <vt:lpstr>  С помощью макета и игрушек мы можно обыграть разные ситуации </vt:lpstr>
      <vt:lpstr>Наши результаты: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 «Детский сад комбинированного  вида № 46»   г. о. Самара</dc:title>
  <dc:creator>алёна</dc:creator>
  <cp:lastModifiedBy>Пользователь Windows</cp:lastModifiedBy>
  <cp:revision>67</cp:revision>
  <dcterms:created xsi:type="dcterms:W3CDTF">2016-04-09T13:54:20Z</dcterms:created>
  <dcterms:modified xsi:type="dcterms:W3CDTF">2020-08-13T08:46:57Z</dcterms:modified>
</cp:coreProperties>
</file>