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CA03-FAA6-472D-B827-8FE00E254F3C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327636B-90C6-44A0-B8E1-3C9BE76F1D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CA03-FAA6-472D-B827-8FE00E254F3C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636B-90C6-44A0-B8E1-3C9BE76F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CA03-FAA6-472D-B827-8FE00E254F3C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636B-90C6-44A0-B8E1-3C9BE76F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CA03-FAA6-472D-B827-8FE00E254F3C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636B-90C6-44A0-B8E1-3C9BE76F1D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CA03-FAA6-472D-B827-8FE00E254F3C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327636B-90C6-44A0-B8E1-3C9BE76F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CA03-FAA6-472D-B827-8FE00E254F3C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636B-90C6-44A0-B8E1-3C9BE76F1D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CA03-FAA6-472D-B827-8FE00E254F3C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636B-90C6-44A0-B8E1-3C9BE76F1D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CA03-FAA6-472D-B827-8FE00E254F3C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636B-90C6-44A0-B8E1-3C9BE76F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CA03-FAA6-472D-B827-8FE00E254F3C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636B-90C6-44A0-B8E1-3C9BE76F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CA03-FAA6-472D-B827-8FE00E254F3C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636B-90C6-44A0-B8E1-3C9BE76F1D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CA03-FAA6-472D-B827-8FE00E254F3C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327636B-90C6-44A0-B8E1-3C9BE76F1D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1EFCA03-FAA6-472D-B827-8FE00E254F3C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327636B-90C6-44A0-B8E1-3C9BE76F1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Die politische Ordnung Deutschlands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xoybun.com/gallery/albums/Tist_Meteryal/Deutsch_Nationalhymn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3943350" cy="6743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20\Desktop\страноведение\Deutschlandkarte-Bundesländermännch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4536504" cy="641550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24128" y="1628800"/>
            <a:ext cx="3024336" cy="2793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dirty="0"/>
              <a:t>Deutschland ist eine demokratische Republik mit einem parlamentarischem </a:t>
            </a:r>
            <a:r>
              <a:rPr lang="de-DE" sz="2400" dirty="0" smtClean="0"/>
              <a:t>Regierungssystem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220\Desktop\страноведение\Reichstag_building_Berlin_view_from_west_before_suns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888"/>
            <a:ext cx="9144000" cy="34584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1640" y="764704"/>
            <a:ext cx="6840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800" dirty="0"/>
              <a:t>Das oberste gesetzgebende Organ der BRD ist der Deutsche </a:t>
            </a:r>
            <a:r>
              <a:rPr lang="de-DE" sz="2800" dirty="0" smtClean="0"/>
              <a:t>Bundestag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220\Desktop\страноведение\Bundesrat_Gebäude,_Berlin,_Leipziger_Stras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628800"/>
            <a:ext cx="6624736" cy="504341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Das Grundgesetz beschreibt in Artikel 50 die zentralen Aufgaben des Bundesrates: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>"Durch den Bundesrat wirken die Länder bei der Gesetzgebung und Verwaltung des Bundes und in Angelegenheiten der Europäischen Union mit."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p.userapi.com/c841535/v841535979/18fc2/ETtU9JFt2C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3181350" cy="42862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4653136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/>
              <a:t>D</a:t>
            </a:r>
            <a:r>
              <a:rPr lang="de-DE" i="1" dirty="0"/>
              <a:t>er Bundespräsident Theodor Heuss: der erste Bundespräsident der BRD</a:t>
            </a:r>
            <a:endParaRPr lang="ru-RU" i="1" dirty="0"/>
          </a:p>
        </p:txBody>
      </p:sp>
      <p:pic>
        <p:nvPicPr>
          <p:cNvPr id="7174" name="Picture 6" descr="https://www.bundestag.de/image/241582/Hochformat__2x3/316/475/9a82a6b122c8d0a1d58c9316372509ea/EZ/steinmeier_frank_walter_gro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88640"/>
            <a:ext cx="3009900" cy="45243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355976" y="49411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de-DE" i="1" dirty="0" smtClean="0"/>
              <a:t>Frank-Walter Steinmeier</a:t>
            </a:r>
            <a:endParaRPr lang="ru-RU" i="1" dirty="0" smtClean="0"/>
          </a:p>
          <a:p>
            <a:pPr algn="ctr"/>
            <a:r>
              <a:rPr lang="ru-RU" i="1" dirty="0" smtClean="0"/>
              <a:t> </a:t>
            </a:r>
            <a:r>
              <a:rPr lang="de-DE" i="1" dirty="0" smtClean="0"/>
              <a:t>ist </a:t>
            </a:r>
            <a:r>
              <a:rPr lang="de-DE" i="1" dirty="0"/>
              <a:t>am 12. Februar 2017 zum neuen Bundespräsidenten Deutschlands gewählt </a:t>
            </a:r>
            <a:r>
              <a:rPr lang="de-DE" i="1" dirty="0" smtClean="0"/>
              <a:t>worden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pp.userapi.com/c841535/v841535979/18fd4/wQTKszdxH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2936043" cy="382962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4869160"/>
            <a:ext cx="24482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i="1" dirty="0"/>
              <a:t>Konrad </a:t>
            </a:r>
            <a:r>
              <a:rPr lang="de-DE" i="1" dirty="0" smtClean="0"/>
              <a:t>Adenauer</a:t>
            </a:r>
            <a:r>
              <a:rPr lang="ru-RU" i="1" dirty="0" smtClean="0"/>
              <a:t> -</a:t>
            </a:r>
            <a:r>
              <a:rPr lang="de-DE" i="1" dirty="0" smtClean="0"/>
              <a:t> </a:t>
            </a:r>
            <a:r>
              <a:rPr lang="de-DE" i="1" dirty="0"/>
              <a:t>der erste Bundeskanzler</a:t>
            </a:r>
            <a:endParaRPr lang="ru-RU" i="1" dirty="0"/>
          </a:p>
        </p:txBody>
      </p:sp>
      <p:pic>
        <p:nvPicPr>
          <p:cNvPr id="6148" name="Picture 4" descr="https://pp.userapi.com/c841535/v841535979/18fdd/bgMChZrTGh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0906" y="692696"/>
            <a:ext cx="5168424" cy="34563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4048" y="4581128"/>
            <a:ext cx="33843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i="1" dirty="0"/>
              <a:t>Angela </a:t>
            </a:r>
            <a:r>
              <a:rPr lang="de-DE" i="1" dirty="0" smtClean="0"/>
              <a:t>Merkel</a:t>
            </a:r>
            <a:r>
              <a:rPr lang="ru-RU" i="1" dirty="0" smtClean="0"/>
              <a:t>- </a:t>
            </a:r>
            <a:r>
              <a:rPr lang="de-DE" i="1" dirty="0"/>
              <a:t>seit 2005 als erste Frau Bundeskanzlerin der Bundesrepublik Deutschland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p.userapi.com/c841535/v841535979/18fe6/9SeewJVh3u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3207861" cy="14335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11960" y="6206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de-DE" dirty="0"/>
              <a:t>Sozialdemokratische Partei Deutschlands, älteste deutsche Partei, als Arbeiterpartei gegründet. Partei der linken Mitte.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2420888"/>
            <a:ext cx="4446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/>
              <a:t>Christlich-demokratische Union, gegründet 1945, Partei der rechten Mitte. </a:t>
            </a:r>
            <a:r>
              <a:rPr lang="de-DE" dirty="0" smtClean="0"/>
              <a:t/>
            </a:r>
            <a:br>
              <a:rPr lang="de-DE" dirty="0" smtClean="0"/>
            </a:br>
            <a:endParaRPr lang="ru-RU" dirty="0"/>
          </a:p>
        </p:txBody>
      </p:sp>
      <p:pic>
        <p:nvPicPr>
          <p:cNvPr id="5124" name="Picture 4" descr="https://pp.userapi.com/c841535/v841535979/18ff8/w5jOqwZObP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348880"/>
            <a:ext cx="4032448" cy="120133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499992" y="4293096"/>
            <a:ext cx="4446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/>
              <a:t>Freie Demokratische Partei, 1948 als liberale Partei </a:t>
            </a:r>
            <a:r>
              <a:rPr lang="de-DE" dirty="0" smtClean="0"/>
              <a:t>gegründet</a:t>
            </a:r>
            <a:r>
              <a:rPr lang="ru-RU" dirty="0" smtClean="0"/>
              <a:t>, </a:t>
            </a:r>
            <a:r>
              <a:rPr lang="de-DE" dirty="0" smtClean="0"/>
              <a:t>als </a:t>
            </a:r>
            <a:r>
              <a:rPr lang="de-DE" dirty="0"/>
              <a:t>Nachfolger </a:t>
            </a:r>
            <a:r>
              <a:rPr lang="de-DE" dirty="0" smtClean="0"/>
              <a:t>der </a:t>
            </a:r>
            <a:r>
              <a:rPr lang="de-DE" dirty="0"/>
              <a:t>DDR-Staatspartei PDS gegründet.  </a:t>
            </a:r>
            <a:endParaRPr lang="ru-RU" dirty="0"/>
          </a:p>
        </p:txBody>
      </p:sp>
      <p:pic>
        <p:nvPicPr>
          <p:cNvPr id="5126" name="Picture 6" descr="https://pp.userapi.com/c841535/v841535979/19001/lONVdxYI6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861048"/>
            <a:ext cx="3024336" cy="2755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pp.userapi.com/c841535/v841535979/19008/_FVPQSwkD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76672"/>
            <a:ext cx="3816424" cy="2555417"/>
          </a:xfrm>
          <a:prstGeom prst="rect">
            <a:avLst/>
          </a:prstGeom>
          <a:noFill/>
        </p:spPr>
      </p:pic>
      <p:pic>
        <p:nvPicPr>
          <p:cNvPr id="22532" name="Picture 4" descr="https://pp.userapi.com/c841535/v841535979/1900f/7Di6kIzDX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89040"/>
            <a:ext cx="5148064" cy="210212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940152" y="4221088"/>
            <a:ext cx="2699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/>
              <a:t>Die Grünen als alternative, ökologische Partei gegründet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1052736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 smtClean="0"/>
              <a:t>Die „Linken“ vertreten einen demokratischen Sozialismus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pp.userapi.com/c841535/v841535979/19018/lEI0-MvI5Q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4751174" cy="2672536"/>
          </a:xfrm>
          <a:prstGeom prst="rect">
            <a:avLst/>
          </a:prstGeom>
          <a:noFill/>
        </p:spPr>
      </p:pic>
      <p:pic>
        <p:nvPicPr>
          <p:cNvPr id="21510" name="Picture 6" descr="https://images-na.ssl-images-amazon.com/images/I/51teO1l6dW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284984"/>
            <a:ext cx="4762500" cy="31813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59632" y="4437112"/>
            <a:ext cx="1535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/>
              <a:t>das </a:t>
            </a:r>
            <a:r>
              <a:rPr lang="en-US" b="1" dirty="0" smtClean="0"/>
              <a:t>W</a:t>
            </a:r>
            <a:r>
              <a:rPr lang="de-DE" b="1" dirty="0" smtClean="0"/>
              <a:t>appen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764704"/>
            <a:ext cx="2709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/>
              <a:t>die </a:t>
            </a:r>
            <a:r>
              <a:rPr lang="de-DE" b="1" dirty="0"/>
              <a:t>Nationalflagge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135</TotalTime>
  <Words>143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Die politische Ordnung Deutschlands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220</dc:creator>
  <cp:lastModifiedBy>220</cp:lastModifiedBy>
  <cp:revision>15</cp:revision>
  <dcterms:created xsi:type="dcterms:W3CDTF">2017-09-11T14:52:09Z</dcterms:created>
  <dcterms:modified xsi:type="dcterms:W3CDTF">2020-08-13T17:19:52Z</dcterms:modified>
</cp:coreProperties>
</file>