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Физический смысл производной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задание7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Материальная точка движется прямолинейно по закону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</a:t>
            </a:r>
            <a:r>
              <a:rPr lang="ru-RU" sz="2400" dirty="0" smtClean="0"/>
              <a:t> </a:t>
            </a:r>
            <a:r>
              <a:rPr lang="ru-RU" sz="2400" dirty="0" err="1" smtClean="0"/>
              <a:t>х</a:t>
            </a:r>
            <a:r>
              <a:rPr lang="ru-RU" sz="2400" dirty="0" smtClean="0"/>
              <a:t>(</a:t>
            </a:r>
            <a:r>
              <a:rPr lang="en-US" sz="2400" dirty="0" smtClean="0"/>
              <a:t>t</a:t>
            </a:r>
            <a:r>
              <a:rPr lang="ru-RU" sz="2400" dirty="0" smtClean="0"/>
              <a:t>)=</a:t>
            </a:r>
            <a:r>
              <a:rPr lang="ru-RU" sz="2400" dirty="0" smtClean="0"/>
              <a:t>6</a:t>
            </a:r>
            <a:r>
              <a:rPr lang="en-US" sz="2400" dirty="0" smtClean="0"/>
              <a:t>t^2-48t+16</a:t>
            </a:r>
            <a:r>
              <a:rPr lang="ru-RU" sz="2400" dirty="0" smtClean="0"/>
              <a:t>  (где </a:t>
            </a:r>
            <a:r>
              <a:rPr lang="ru-RU" sz="2400" i="1" dirty="0" err="1" smtClean="0"/>
              <a:t>x</a:t>
            </a:r>
            <a:r>
              <a:rPr lang="ru-RU" sz="2400" dirty="0" smtClean="0"/>
              <a:t> — расстояние от точки отсчета в метрах,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— время в секундах, измеренное с начала движения). Найдите ее скорость (в м/с) в момент времени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= 9 с.</a:t>
            </a:r>
            <a:endParaRPr lang="ru-RU" sz="2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Материальная точка движется прямолинейно по закону </a:t>
            </a:r>
            <a:r>
              <a:rPr lang="ru-RU" sz="2400" dirty="0" err="1" smtClean="0"/>
              <a:t>х</a:t>
            </a:r>
            <a:r>
              <a:rPr lang="ru-RU" sz="2400" dirty="0" smtClean="0"/>
              <a:t>(</a:t>
            </a:r>
            <a:r>
              <a:rPr lang="en-US" sz="2400" dirty="0" smtClean="0"/>
              <a:t>t</a:t>
            </a:r>
            <a:r>
              <a:rPr lang="ru-RU" sz="2400" dirty="0" smtClean="0"/>
              <a:t>)=0,5</a:t>
            </a:r>
            <a:r>
              <a:rPr lang="en-US" sz="2400" dirty="0" smtClean="0"/>
              <a:t>t</a:t>
            </a:r>
            <a:r>
              <a:rPr lang="ru-RU" sz="2400" dirty="0" smtClean="0"/>
              <a:t>^3-3</a:t>
            </a:r>
            <a:r>
              <a:rPr lang="en-US" sz="2400" dirty="0" smtClean="0"/>
              <a:t>t</a:t>
            </a:r>
            <a:r>
              <a:rPr lang="ru-RU" sz="2400" dirty="0" smtClean="0"/>
              <a:t>^2+2</a:t>
            </a:r>
            <a:r>
              <a:rPr lang="en-US" sz="2400" dirty="0" smtClean="0"/>
              <a:t>t</a:t>
            </a:r>
            <a:r>
              <a:rPr lang="ru-RU" sz="2400" dirty="0" smtClean="0"/>
              <a:t>   (где </a:t>
            </a:r>
            <a:r>
              <a:rPr lang="ru-RU" sz="2400" i="1" dirty="0" err="1" smtClean="0"/>
              <a:t>x</a:t>
            </a:r>
            <a:r>
              <a:rPr lang="ru-RU" sz="2400" dirty="0" smtClean="0"/>
              <a:t> — расстояние от точки отсчета в метрах,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— время в секундах, измеренное с начала движения). Найдите ее скорость в (м/с) в момент времени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= 6 с.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Материальная точка движется прямолинейно по </a:t>
            </a:r>
            <a:r>
              <a:rPr lang="ru-RU" sz="2400" dirty="0" smtClean="0"/>
              <a:t>закону</a:t>
            </a:r>
            <a:r>
              <a:rPr lang="en-US" sz="2400" dirty="0" smtClean="0"/>
              <a:t> </a:t>
            </a:r>
            <a:r>
              <a:rPr lang="ru-RU" sz="2400" dirty="0" smtClean="0"/>
              <a:t> </a:t>
            </a:r>
            <a:r>
              <a:rPr lang="ru-RU" sz="2400" dirty="0" err="1" smtClean="0"/>
              <a:t>х</a:t>
            </a:r>
            <a:r>
              <a:rPr lang="ru-RU" sz="2400" dirty="0" smtClean="0"/>
              <a:t>(</a:t>
            </a:r>
            <a:r>
              <a:rPr lang="en-US" sz="2400" dirty="0" smtClean="0"/>
              <a:t>t</a:t>
            </a:r>
            <a:r>
              <a:rPr lang="ru-RU" sz="2400" dirty="0" smtClean="0"/>
              <a:t> )=  -</a:t>
            </a:r>
            <a:r>
              <a:rPr lang="en-US" sz="2400" dirty="0" smtClean="0"/>
              <a:t>t</a:t>
            </a:r>
            <a:r>
              <a:rPr lang="ru-RU" sz="2400" dirty="0" smtClean="0"/>
              <a:t>^4 +6</a:t>
            </a:r>
            <a:r>
              <a:rPr lang="en-US" sz="2400" dirty="0" smtClean="0"/>
              <a:t>t</a:t>
            </a:r>
            <a:r>
              <a:rPr lang="ru-RU" sz="2400" dirty="0" smtClean="0"/>
              <a:t>^3 +5</a:t>
            </a:r>
            <a:r>
              <a:rPr lang="en-US" sz="2400" dirty="0" smtClean="0"/>
              <a:t>t</a:t>
            </a:r>
            <a:r>
              <a:rPr lang="ru-RU" sz="2400" dirty="0" smtClean="0"/>
              <a:t> =23 (где </a:t>
            </a:r>
            <a:r>
              <a:rPr lang="ru-RU" sz="2400" i="1" dirty="0" err="1" smtClean="0"/>
              <a:t>x</a:t>
            </a:r>
            <a:r>
              <a:rPr lang="ru-RU" sz="2400" dirty="0" smtClean="0"/>
              <a:t> — расстояние от точки отсчета в метрах,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— время в секундах, измеренное с начала движения). Найдите ее скорость в (м/с) в момент времени </a:t>
            </a:r>
            <a:r>
              <a:rPr lang="en-US" sz="2400" dirty="0" smtClean="0"/>
              <a:t>t</a:t>
            </a:r>
            <a:r>
              <a:rPr lang="ru-RU" sz="2400" dirty="0" smtClean="0"/>
              <a:t>=3 с.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Материальная точка движется прямолинейно по закону     </a:t>
            </a:r>
            <a:r>
              <a:rPr lang="ru-RU" sz="2400" dirty="0" err="1" smtClean="0"/>
              <a:t>х</a:t>
            </a:r>
            <a:r>
              <a:rPr lang="ru-RU" sz="2400" dirty="0" smtClean="0"/>
              <a:t>(</a:t>
            </a:r>
            <a:r>
              <a:rPr lang="en-US" sz="2400" dirty="0" smtClean="0"/>
              <a:t>t</a:t>
            </a:r>
            <a:r>
              <a:rPr lang="ru-RU" sz="2400" dirty="0" smtClean="0"/>
              <a:t>)= </a:t>
            </a:r>
            <a:r>
              <a:rPr lang="en-US" sz="2400" dirty="0" smtClean="0"/>
              <a:t>t</a:t>
            </a:r>
            <a:r>
              <a:rPr lang="ru-RU" sz="2400" dirty="0" smtClean="0"/>
              <a:t>^2-13</a:t>
            </a:r>
            <a:r>
              <a:rPr lang="en-US" sz="2400" dirty="0" smtClean="0"/>
              <a:t>t</a:t>
            </a:r>
            <a:r>
              <a:rPr lang="ru-RU" sz="2400" dirty="0" smtClean="0"/>
              <a:t>+23 (где </a:t>
            </a:r>
            <a:r>
              <a:rPr lang="ru-RU" sz="2400" i="1" dirty="0" err="1" smtClean="0"/>
              <a:t>x</a:t>
            </a:r>
            <a:r>
              <a:rPr lang="ru-RU" sz="2400" dirty="0" smtClean="0"/>
              <a:t> — расстояние от точки отсчета в метрах,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— время в секундах, измеренное с начала движения). В какой момент времени (в секундах) ее скорость была равна 3 м/с?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Материальная точка движется прямолинейно по закону </a:t>
            </a:r>
            <a:r>
              <a:rPr lang="ru-RU" sz="2400" dirty="0" err="1" smtClean="0"/>
              <a:t>х</a:t>
            </a:r>
            <a:r>
              <a:rPr lang="ru-RU" sz="2400" dirty="0" smtClean="0"/>
              <a:t>(</a:t>
            </a:r>
            <a:r>
              <a:rPr lang="en-US" sz="2400" dirty="0" smtClean="0"/>
              <a:t>t</a:t>
            </a:r>
            <a:r>
              <a:rPr lang="ru-RU" sz="2400" dirty="0" smtClean="0"/>
              <a:t>)=1/3</a:t>
            </a:r>
            <a:r>
              <a:rPr lang="en-US" sz="2400" dirty="0" smtClean="0"/>
              <a:t>t</a:t>
            </a:r>
            <a:r>
              <a:rPr lang="ru-RU" sz="2400" dirty="0" smtClean="0"/>
              <a:t>^3-3</a:t>
            </a:r>
            <a:r>
              <a:rPr lang="en-US" sz="2400" dirty="0" smtClean="0"/>
              <a:t>t</a:t>
            </a:r>
            <a:r>
              <a:rPr lang="ru-RU" sz="2400" dirty="0" smtClean="0"/>
              <a:t>^2- 5</a:t>
            </a:r>
            <a:r>
              <a:rPr lang="en-US" sz="2400" dirty="0" smtClean="0"/>
              <a:t>t</a:t>
            </a:r>
            <a:r>
              <a:rPr lang="ru-RU" sz="2400" dirty="0" smtClean="0"/>
              <a:t> +3 (где </a:t>
            </a:r>
            <a:r>
              <a:rPr lang="ru-RU" sz="2400" i="1" dirty="0" err="1" smtClean="0"/>
              <a:t>x</a:t>
            </a:r>
            <a:r>
              <a:rPr lang="ru-RU" sz="2400" dirty="0" smtClean="0"/>
              <a:t> — расстояние от точки отсчета в метрах,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— время в секундах, измеренное с начала движения). В какой момент времени (в секундах) ее скорость была равна 2 м/с?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Материальная точка </a:t>
            </a:r>
            <a:r>
              <a:rPr lang="ru-RU" sz="2400" i="1" dirty="0" smtClean="0"/>
              <a:t>M</a:t>
            </a:r>
            <a:r>
              <a:rPr lang="ru-RU" sz="2400" dirty="0" smtClean="0"/>
              <a:t> начинает движение из точки </a:t>
            </a:r>
            <a:r>
              <a:rPr lang="ru-RU" sz="2400" i="1" dirty="0" smtClean="0"/>
              <a:t>A</a:t>
            </a:r>
            <a:r>
              <a:rPr lang="ru-RU" sz="2400" dirty="0" smtClean="0"/>
              <a:t> и движется по прямой на протяжении 12 секунд. График показывает, как менялось расстояние от точки </a:t>
            </a:r>
            <a:r>
              <a:rPr lang="ru-RU" sz="2400" i="1" dirty="0" smtClean="0"/>
              <a:t>A</a:t>
            </a:r>
            <a:r>
              <a:rPr lang="ru-RU" sz="2400" dirty="0" smtClean="0"/>
              <a:t> до точки </a:t>
            </a:r>
            <a:r>
              <a:rPr lang="ru-RU" sz="2400" i="1" dirty="0" smtClean="0"/>
              <a:t>M</a:t>
            </a:r>
            <a:r>
              <a:rPr lang="ru-RU" sz="2400" dirty="0" smtClean="0"/>
              <a:t> со временем. На оси абсцисс откладывается время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в секундах, на оси ординат — расстояние </a:t>
            </a:r>
            <a:r>
              <a:rPr lang="ru-RU" sz="2400" i="1" dirty="0" err="1" smtClean="0"/>
              <a:t>s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ru-RU" sz="2400" dirty="0" smtClean="0"/>
              <a:t>Определите</a:t>
            </a:r>
            <a:r>
              <a:rPr lang="ru-RU" sz="2400" dirty="0" smtClean="0"/>
              <a:t>, сколько раз за время движения скорость точки </a:t>
            </a:r>
            <a:r>
              <a:rPr lang="ru-RU" sz="2400" i="1" dirty="0" smtClean="0"/>
              <a:t>M</a:t>
            </a:r>
            <a:r>
              <a:rPr lang="ru-RU" sz="2400" dirty="0" smtClean="0"/>
              <a:t> обращалась в ноль (начало и конец движения не учитывайте).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56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Физический смысл производной</vt:lpstr>
      <vt:lpstr>задача1</vt:lpstr>
      <vt:lpstr>задача2</vt:lpstr>
      <vt:lpstr>задача3</vt:lpstr>
      <vt:lpstr>задача4</vt:lpstr>
      <vt:lpstr>задача5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2020-08-13T18:38:42Z</dcterms:created>
  <dcterms:modified xsi:type="dcterms:W3CDTF">2020-08-13T19:06:12Z</dcterms:modified>
</cp:coreProperties>
</file>