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571744"/>
            <a:ext cx="4000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Русский </a:t>
            </a:r>
            <a:r>
              <a:rPr lang="ru-RU" sz="2800" dirty="0" smtClean="0"/>
              <a:t>советский поэт, публицист, литературный критик, переводчик и литературовед, детский писатель, журналист. Отец писателей Николая </a:t>
            </a:r>
            <a:r>
              <a:rPr lang="ru-RU" sz="2800" dirty="0" err="1" smtClean="0"/>
              <a:t>Корнеевича</a:t>
            </a:r>
            <a:r>
              <a:rPr lang="ru-RU" sz="2800" dirty="0" smtClean="0"/>
              <a:t> Чуковского и Лидии </a:t>
            </a:r>
            <a:r>
              <a:rPr lang="ru-RU" sz="2800" dirty="0" err="1" smtClean="0"/>
              <a:t>Корнеевны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Корней Иванович Чуковский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http://www.bookvoed.ru/files/5132/14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66" y="2643182"/>
            <a:ext cx="514353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92867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19 марта 1882, Санкт-Петербург - 28 октября 1969, </a:t>
            </a:r>
            <a:r>
              <a:rPr lang="ru-RU" sz="4000" dirty="0" smtClean="0"/>
              <a:t>Москва</a:t>
            </a:r>
            <a:r>
              <a:rPr lang="ru-RU" sz="4000" dirty="0" smtClean="0"/>
              <a:t>.</a:t>
            </a:r>
            <a:r>
              <a:rPr lang="ru-RU" sz="4000" dirty="0" smtClean="0"/>
              <a:t> </a:t>
            </a:r>
            <a:endParaRPr lang="ru-RU" sz="4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ic1.repo.aif.ru/1/c0/362299/ffdb4fef27986714e81ab6be0c8580c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776901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емья</a:t>
            </a:r>
            <a:r>
              <a:rPr lang="ru-RU" sz="5400" dirty="0" smtClean="0"/>
              <a:t> 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.bp.blogspot.com/-K0FIYmpUSeg/UjWs3pRwMnI/AAAAAAAAAZ0/jPYtquDleiU/s1600/%25D0%25A7%25D1%2583%25D0%25BA%25D0%25BE%25D0%25B2%25D1%2581%25D0%25BA%25D0%25B8%25D0%25B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Краденое солнце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s://chinacart.ru/information/albimg/full/12048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71612"/>
            <a:ext cx="3714744" cy="4238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785926"/>
            <a:ext cx="54292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Сгинули – пропали, исчезли.</a:t>
            </a:r>
          </a:p>
          <a:p>
            <a:r>
              <a:rPr lang="ru-RU" sz="2800" dirty="0" smtClean="0"/>
              <a:t>Корягами - суковатый </a:t>
            </a:r>
            <a:r>
              <a:rPr lang="ru-RU" sz="2800" dirty="0" smtClean="0"/>
              <a:t>(часто погрузившийся в воду) кусок </a:t>
            </a:r>
            <a:r>
              <a:rPr lang="ru-RU" sz="2800" dirty="0" smtClean="0"/>
              <a:t>сваленного , подгнившего дерева.</a:t>
            </a:r>
          </a:p>
          <a:p>
            <a:r>
              <a:rPr lang="ru-RU" sz="2800" dirty="0" smtClean="0"/>
              <a:t>Цапнуть – схватить, укусить.</a:t>
            </a:r>
          </a:p>
          <a:p>
            <a:r>
              <a:rPr lang="ru-RU" sz="2800" dirty="0" smtClean="0"/>
              <a:t>Щебетать - </a:t>
            </a:r>
            <a:r>
              <a:rPr lang="ru-RU" sz="2800" dirty="0" smtClean="0"/>
              <a:t>издавать характерный для небольших птиц щёлкающий </a:t>
            </a:r>
            <a:r>
              <a:rPr lang="ru-RU" sz="2800" dirty="0" smtClean="0"/>
              <a:t>звук.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</cp:revision>
  <dcterms:created xsi:type="dcterms:W3CDTF">2017-03-21T12:06:56Z</dcterms:created>
  <dcterms:modified xsi:type="dcterms:W3CDTF">2017-04-04T18:50:11Z</dcterms:modified>
</cp:coreProperties>
</file>