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8" r:id="rId2"/>
    <p:sldId id="270" r:id="rId3"/>
    <p:sldId id="256" r:id="rId4"/>
    <p:sldId id="264" r:id="rId5"/>
    <p:sldId id="259" r:id="rId6"/>
    <p:sldId id="265" r:id="rId7"/>
    <p:sldId id="260" r:id="rId8"/>
    <p:sldId id="261" r:id="rId9"/>
    <p:sldId id="266" r:id="rId10"/>
    <p:sldId id="267" r:id="rId11"/>
    <p:sldId id="262" r:id="rId12"/>
    <p:sldId id="268" r:id="rId13"/>
    <p:sldId id="263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11.jpeg"/><Relationship Id="rId4" Type="http://schemas.openxmlformats.org/officeDocument/2006/relationships/image" Target="../media/image12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928670"/>
            <a:ext cx="8229600" cy="1143000"/>
          </a:xfrm>
        </p:spPr>
        <p:txBody>
          <a:bodyPr>
            <a:normAutofit/>
          </a:bodyPr>
          <a:lstStyle/>
          <a:p>
            <a:r>
              <a:rPr lang="ru-RU" sz="6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Народы гор и степей</a:t>
            </a:r>
            <a:endParaRPr lang="ru-RU" sz="6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3314" name="Picture 2" descr="степ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571876"/>
            <a:ext cx="4500562" cy="32861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316" name="Picture 4" descr="http://xn----8sbiecm6bhdx8i.xn--p1ai/sites/default/files/resize/images/shkolnikam/gora_2-400x25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29124" y="2000240"/>
            <a:ext cx="4714877" cy="32147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0" y="3071810"/>
            <a:ext cx="435768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Степь</a:t>
            </a:r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72000" y="5143512"/>
            <a:ext cx="4572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Горы</a:t>
            </a:r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https://im1-tub-ru.yandex.net/i?id=5407fa4146af0852cce42cb21943d393&amp;n=33&amp;h=215&amp;w=28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1666919"/>
            <a:ext cx="6929486" cy="51910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0" y="0"/>
            <a:ext cx="914400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Сакля</a:t>
            </a:r>
            <a:endParaRPr lang="ru-RU" sz="6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60" name="Picture 4" descr="http://www.kyrgyzstantravel.net/photogallery/chui/torukain/0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099" y="1785925"/>
            <a:ext cx="7464567" cy="50720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TextBox 1"/>
          <p:cNvSpPr txBox="1"/>
          <p:nvPr/>
        </p:nvSpPr>
        <p:spPr>
          <a:xfrm>
            <a:off x="0" y="0"/>
            <a:ext cx="9144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Юрта</a:t>
            </a:r>
            <a:endParaRPr lang="ru-RU" sz="6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hramputi.ru/wp-content/uploads/2015/07/naryn-puteshestvie-kati-v-rodnoj-kirgizii-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1285859"/>
            <a:ext cx="7500958" cy="557214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0" y="0"/>
            <a:ext cx="9144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b="1" dirty="0" smtClean="0"/>
              <a:t>Юрта</a:t>
            </a:r>
            <a:endParaRPr lang="ru-RU" sz="6600" b="1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://cs.pikabu.ru/images/big_size_comm/2013-11_6/1385635971998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5984" y="1142984"/>
            <a:ext cx="4929186" cy="32861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" name="Picture 4" descr="Яранга - традиционное жилище чукотских оленеводов (22 фото)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" y="0"/>
            <a:ext cx="4000496" cy="30003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Picture 4" descr="http://www.kyrgyzstantravel.net/photogallery/chui/torukain/04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72066" y="0"/>
            <a:ext cx="4071934" cy="29085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6" descr="https://im1-tub-ru.yandex.net/i?id=5407fa4146af0852cce42cb21943d393&amp;n=33&amp;h=215&amp;w=28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-129189" y="4031912"/>
            <a:ext cx="3772495" cy="28260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2" descr="http://coloringhub.com/wp-content/uploads/2013/11/igloo-picture.jpe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374626" y="4071942"/>
            <a:ext cx="3769373" cy="27860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artez.pro/download.php?img=/wp-content/uploads/2015/03/politich-karta-mir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42852"/>
            <a:ext cx="9144000" cy="671514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0"/>
            <a:ext cx="9144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Иглу</a:t>
            </a:r>
            <a:endParaRPr lang="ru-RU" sz="6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http://dic.academic.ru/pictures/wiki/files/73/Iglo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1214422"/>
            <a:ext cx="7715304" cy="54311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coloringhub.com/wp-content/uploads/2013/11/igloo-picture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09" y="1142985"/>
            <a:ext cx="7970979" cy="57150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0" y="0"/>
            <a:ext cx="9144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Иглу</a:t>
            </a:r>
            <a:endParaRPr lang="ru-RU" sz="6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144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Яранга</a:t>
            </a:r>
            <a:endParaRPr lang="ru-RU" sz="6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5364" name="Picture 4" descr="Яранга - традиционное жилище чукотских оленеводов (22 фото)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1178679"/>
            <a:ext cx="7572428" cy="56793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Яранга - традиционное жилище чукотских оленеводов (22 фото)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1357298"/>
            <a:ext cx="7429520" cy="55007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0" y="0"/>
            <a:ext cx="9144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Яранга</a:t>
            </a:r>
            <a:endParaRPr lang="ru-RU" sz="6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cs.pikabu.ru/images/big_size_comm/2013-11_6/1385635971998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143000"/>
            <a:ext cx="8572500" cy="5715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0" y="0"/>
            <a:ext cx="9144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Чум</a:t>
            </a:r>
            <a:endParaRPr lang="ru-RU" sz="6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0"/>
            <a:ext cx="9144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Сакля</a:t>
            </a:r>
            <a:endParaRPr lang="ru-RU" sz="6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7412" name="Picture 4" descr="http://www.elbrusoid.org/upload/articles/byzyngy/byzyngy1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1941051"/>
            <a:ext cx="6858048" cy="470265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brezhnev.ucoz.ru/_si/0/4181051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1571613"/>
            <a:ext cx="7358114" cy="52863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0" y="0"/>
            <a:ext cx="914400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Сакля</a:t>
            </a:r>
            <a:endParaRPr lang="ru-RU" sz="6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60</TotalTime>
  <Words>16</Words>
  <PresentationFormat>Экран (4:3)</PresentationFormat>
  <Paragraphs>13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Народы гор и степей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Народы гор и степей</dc:title>
  <dc:creator>Виктория</dc:creator>
  <cp:lastModifiedBy>Виктория</cp:lastModifiedBy>
  <cp:revision>3</cp:revision>
  <dcterms:created xsi:type="dcterms:W3CDTF">2017-02-07T15:59:46Z</dcterms:created>
  <dcterms:modified xsi:type="dcterms:W3CDTF">2017-02-08T13:15:15Z</dcterms:modified>
</cp:coreProperties>
</file>