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F7BE-507A-4872-910A-3D84D7DAE216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386DB7E-FA08-400C-BDD1-D20C94749F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F7BE-507A-4872-910A-3D84D7DAE216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DB7E-FA08-400C-BDD1-D20C94749F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F7BE-507A-4872-910A-3D84D7DAE216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DB7E-FA08-400C-BDD1-D20C94749F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F7BE-507A-4872-910A-3D84D7DAE216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386DB7E-FA08-400C-BDD1-D20C94749F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F7BE-507A-4872-910A-3D84D7DAE216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DB7E-FA08-400C-BDD1-D20C94749F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F7BE-507A-4872-910A-3D84D7DAE216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DB7E-FA08-400C-BDD1-D20C94749F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F7BE-507A-4872-910A-3D84D7DAE216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386DB7E-FA08-400C-BDD1-D20C94749F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F7BE-507A-4872-910A-3D84D7DAE216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DB7E-FA08-400C-BDD1-D20C94749F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F7BE-507A-4872-910A-3D84D7DAE216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DB7E-FA08-400C-BDD1-D20C94749F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F7BE-507A-4872-910A-3D84D7DAE216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DB7E-FA08-400C-BDD1-D20C94749F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F7BE-507A-4872-910A-3D84D7DAE216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DB7E-FA08-400C-BDD1-D20C94749F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31AF7BE-507A-4872-910A-3D84D7DAE216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386DB7E-FA08-400C-BDD1-D20C94749F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math-ege.sdamgia.ru/problem?id=323077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math-ege.sdamgia.ru/problem?id=32307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Первообразная </a:t>
            </a:r>
            <a:r>
              <a:rPr lang="ru-RU" dirty="0" smtClean="0"/>
              <a:t>и интеграл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8434" name="AutoShape 2" descr="https://math-ege.sdamgia.ru/get_file?id=6503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AutoShape 4" descr="https://math-ege.sdamgia.ru/get_file?id=6503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https://math-ege.sdamgia.ru/get_file?id=6503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0" name="AutoShape 8" descr="https://math-ege.sdamgia.ru/get_file?id=6503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620688"/>
            <a:ext cx="511256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88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 </a:t>
            </a:r>
            <a:r>
              <a:rPr lang="ru-RU" sz="2000" b="1" dirty="0" smtClean="0"/>
              <a:t>Задание 7 № </a:t>
            </a:r>
            <a:r>
              <a:rPr lang="ru-RU" sz="2000" b="1" dirty="0" smtClean="0">
                <a:hlinkClick r:id="rId2"/>
              </a:rPr>
              <a:t>323077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 На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рисунке изображён график функции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 </a:t>
            </a:r>
            <a:r>
              <a:rPr lang="ru-RU" sz="2000" b="0" i="1" dirty="0" smtClean="0">
                <a:solidFill>
                  <a:srgbClr val="000000"/>
                </a:solidFill>
                <a:effectLst/>
                <a:latin typeface="Times New Roman"/>
              </a:rPr>
              <a:t>y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 = </a:t>
            </a:r>
            <a:r>
              <a:rPr lang="ru-RU" sz="2000" b="0" i="1" dirty="0" smtClean="0">
                <a:solidFill>
                  <a:srgbClr val="000000"/>
                </a:solidFill>
                <a:effectLst/>
                <a:latin typeface="Times New Roman"/>
              </a:rPr>
              <a:t>F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(</a:t>
            </a:r>
            <a:r>
              <a:rPr lang="ru-RU" sz="2000" b="0" i="1" dirty="0" smtClean="0">
                <a:solidFill>
                  <a:srgbClr val="000000"/>
                </a:solidFill>
                <a:effectLst/>
                <a:latin typeface="Times New Roman"/>
              </a:rPr>
              <a:t>x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) — одной из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первообразных некоторой функции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 </a:t>
            </a:r>
            <a:r>
              <a:rPr lang="ru-RU" sz="2000" b="0" i="1" dirty="0" smtClean="0">
                <a:solidFill>
                  <a:srgbClr val="000000"/>
                </a:solidFill>
                <a:effectLst/>
                <a:latin typeface="Times New Roman"/>
              </a:rPr>
              <a:t>f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(</a:t>
            </a:r>
            <a:r>
              <a:rPr lang="ru-RU" sz="2000" b="0" i="1" dirty="0" smtClean="0">
                <a:solidFill>
                  <a:srgbClr val="000000"/>
                </a:solidFill>
                <a:effectLst/>
                <a:latin typeface="Times New Roman"/>
              </a:rPr>
              <a:t>x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),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определённой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на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интервале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(−3; 5).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Пользуясь рисунком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,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определите количество решений уравнения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 </a:t>
            </a:r>
            <a:r>
              <a:rPr lang="ru-RU" sz="2000" b="0" i="1" dirty="0" smtClean="0">
                <a:solidFill>
                  <a:srgbClr val="000000"/>
                </a:solidFill>
                <a:effectLst/>
                <a:latin typeface="Times New Roman"/>
              </a:rPr>
              <a:t>f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(</a:t>
            </a:r>
            <a:r>
              <a:rPr lang="ru-RU" sz="2000" b="0" i="1" dirty="0" smtClean="0">
                <a:solidFill>
                  <a:srgbClr val="000000"/>
                </a:solidFill>
                <a:effectLst/>
                <a:latin typeface="Times New Roman"/>
              </a:rPr>
              <a:t>x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)=0 на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отрезке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[−2;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3].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 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429000"/>
            <a:ext cx="511256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0064" y="3581400"/>
            <a:ext cx="511256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429000"/>
            <a:ext cx="511256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5288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 smtClean="0"/>
              <a:t>Задание 7 № </a:t>
            </a:r>
            <a:r>
              <a:rPr lang="ru-RU" sz="2000" dirty="0" smtClean="0">
                <a:hlinkClick r:id="rId2"/>
              </a:rPr>
              <a:t>323078</a:t>
            </a:r>
            <a:r>
              <a:rPr lang="ru-RU" sz="2000" dirty="0" smtClean="0"/>
              <a:t>На рисунке изображён график некоторой функции   Пользуясь рисунком</a:t>
            </a:r>
            <a:r>
              <a:rPr lang="ru-RU" sz="2000" dirty="0" smtClean="0"/>
              <a:t>, </a:t>
            </a:r>
            <a:r>
              <a:rPr lang="ru-RU" sz="2000" dirty="0" smtClean="0"/>
              <a:t>вычислите </a:t>
            </a:r>
            <a:r>
              <a:rPr lang="ru-RU" sz="2000" dirty="0" smtClean="0"/>
              <a:t>F(8) − </a:t>
            </a:r>
            <a:r>
              <a:rPr lang="ru-RU" sz="2000" dirty="0" smtClean="0"/>
              <a:t>F(1), </a:t>
            </a:r>
            <a:r>
              <a:rPr lang="ru-RU" sz="2000" dirty="0" smtClean="0"/>
              <a:t>где F(x) — одна из </a:t>
            </a:r>
            <a:r>
              <a:rPr lang="ru-RU" sz="2000" dirty="0" smtClean="0"/>
              <a:t>первообразных функции </a:t>
            </a:r>
            <a:r>
              <a:rPr lang="ru-RU" sz="2000" dirty="0" smtClean="0"/>
              <a:t>f(x).</a:t>
            </a:r>
          </a:p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3" y="3212976"/>
            <a:ext cx="7704856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6957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08921"/>
            <a:ext cx="540060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19"/>
            <a:ext cx="7704856" cy="1800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4885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8208912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81313"/>
            <a:ext cx="7704856" cy="2635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251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8496944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068960"/>
            <a:ext cx="6840759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9132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105</TotalTime>
  <Words>10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             Первообразная и интеграл </vt:lpstr>
      <vt:lpstr>Слайд 2</vt:lpstr>
      <vt:lpstr>Слайд 3</vt:lpstr>
      <vt:lpstr>Слайд 4</vt:lpstr>
      <vt:lpstr>Слайд 5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Первообразная и интеграл</dc:title>
  <dc:creator>1</dc:creator>
  <cp:lastModifiedBy>User</cp:lastModifiedBy>
  <cp:revision>13</cp:revision>
  <dcterms:created xsi:type="dcterms:W3CDTF">2016-01-21T10:47:31Z</dcterms:created>
  <dcterms:modified xsi:type="dcterms:W3CDTF">2020-08-13T18:26:38Z</dcterms:modified>
</cp:coreProperties>
</file>