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video/preview/?filmId=4627254386082933590&amp;text=%D0%BC%D1%83%D0%BB%D1%8C%D1%82%D1%84%D0%B8%D0%BB%D1%8C%D0%BC+%D0%9F%D0%B8%D0%BD%D0%B3%D0%B2%D0%B8%D0%BD%D0%B5%D0%BD%D0%BE%D0%BA+%D0%9B%D0%BE%D0%BB%D0%BE&amp;path=wizard&amp;parent-reqid=1586767712695485-856751921890657018700332-production-app-host-sas-web-yp-106&amp;redircnt=1586767721.1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loud.mail.ru/public/Cdpu/eNyzmomNQ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4" y="-115538"/>
            <a:ext cx="9144000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9654" y="2606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Материал для </a:t>
            </a:r>
            <a:r>
              <a:rPr lang="ru-RU" sz="3600" dirty="0" smtClean="0"/>
              <a:t>изучения совместно с родителями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7422" y="1916832"/>
            <a:ext cx="7776864" cy="1752600"/>
          </a:xfrm>
        </p:spPr>
        <p:txBody>
          <a:bodyPr>
            <a:normAutofit/>
          </a:bodyPr>
          <a:lstStyle/>
          <a:p>
            <a:r>
              <a:rPr lang="ru-RU" sz="3600" b="1" u="sng" cap="all" dirty="0">
                <a:ln w="9000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25 апреля – </a:t>
            </a:r>
            <a:endParaRPr lang="ru-RU" sz="3600" b="1" u="sng" cap="all" dirty="0" smtClean="0">
              <a:ln w="9000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3600" b="1" u="sng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Всемирный </a:t>
            </a:r>
            <a:r>
              <a:rPr lang="ru-RU" sz="3600" b="1" u="sng" cap="all" dirty="0">
                <a:ln w="9000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день пингвинов </a:t>
            </a:r>
            <a:endParaRPr lang="ru-RU" sz="3600" b="1" u="sng" cap="all" dirty="0">
              <a:ln w="9000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1359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/>
              <a:t>Предлагаем вам: </a:t>
            </a:r>
          </a:p>
          <a:p>
            <a:r>
              <a:rPr lang="ru-RU" sz="2400" b="1" u="sng" dirty="0" smtClean="0"/>
              <a:t>Посмотреть мультфильм про </a:t>
            </a:r>
            <a:r>
              <a:rPr lang="ru-RU" sz="2400" b="1" u="sng" dirty="0" err="1" smtClean="0"/>
              <a:t>Пингвиненка</a:t>
            </a:r>
            <a:r>
              <a:rPr lang="ru-RU" sz="2400" b="1" u="sng" dirty="0" smtClean="0"/>
              <a:t> </a:t>
            </a:r>
            <a:r>
              <a:rPr lang="ru-RU" sz="2400" b="1" u="sng" dirty="0" err="1" smtClean="0"/>
              <a:t>Лоло</a:t>
            </a:r>
            <a:r>
              <a:rPr lang="ru-RU" sz="2400" b="1" u="sng" dirty="0" smtClean="0"/>
              <a:t> </a:t>
            </a:r>
            <a:r>
              <a:rPr lang="en-US" sz="1600" dirty="0">
                <a:hlinkClick r:id="rId3"/>
              </a:rPr>
              <a:t>https://yandex.ru/video/preview/?filmId=4627254386082933590&amp;text=%D0%BC%D1%83%D0%BB%D1%8C%D1%82%D1%84%D0%B8%D0%BB%D1%8C%D0%BC+%D0%9F%D0%B8%D0%BD%D0%B3%D0%B2%D0%B8%D0%BD%D0%B5%D0%BD%D0%BE%D0%BA+%D0%9B%D0%BE%D0%BB%D0%BE&amp;path=wizard&amp;parent-reqid=1586767712695485-856751921890657018700332-production-app-host-sas-web-yp-106&amp;redircnt=1586767721.1</a:t>
            </a:r>
            <a:endParaRPr lang="ru-RU" sz="1600" b="1" dirty="0"/>
          </a:p>
          <a:p>
            <a:r>
              <a:rPr lang="ru-RU" sz="2400" b="1" u="sng" dirty="0" smtClean="0"/>
              <a:t>Посмотреть </a:t>
            </a:r>
            <a:r>
              <a:rPr lang="ru-RU" sz="2400" b="1" u="sng" dirty="0" smtClean="0"/>
              <a:t>презентацию </a:t>
            </a:r>
            <a:r>
              <a:rPr lang="en-US" sz="2000" dirty="0" smtClean="0">
                <a:solidFill>
                  <a:srgbClr val="FF0000"/>
                </a:solidFill>
                <a:hlinkClick r:id="rId4"/>
              </a:rPr>
              <a:t>ttps</a:t>
            </a:r>
            <a:r>
              <a:rPr lang="en-US" sz="2000" dirty="0">
                <a:solidFill>
                  <a:srgbClr val="FF0000"/>
                </a:solidFill>
                <a:hlinkClick r:id="rId4"/>
              </a:rPr>
              <a:t>://cloud.mail.ru/public/Cdpu/eNyzmomNQ</a:t>
            </a:r>
            <a:r>
              <a:rPr lang="ru-RU" sz="2400" b="1" u="sng" dirty="0" smtClean="0"/>
              <a:t>, где </a:t>
            </a:r>
            <a:r>
              <a:rPr lang="ru-RU" sz="2400" b="1" u="sng" dirty="0" smtClean="0"/>
              <a:t>показано как выполнить красивые поделки на тему «Пингвины». </a:t>
            </a:r>
          </a:p>
          <a:p>
            <a:endParaRPr lang="ru-RU" sz="2400" b="1" u="sng" dirty="0" smtClean="0"/>
          </a:p>
          <a:p>
            <a:endParaRPr lang="ru-RU" sz="2400" b="1" u="sng" dirty="0"/>
          </a:p>
          <a:p>
            <a:r>
              <a:rPr lang="ru-RU" sz="2400" b="1" u="sng" dirty="0" smtClean="0"/>
              <a:t>Выбрать </a:t>
            </a:r>
            <a:r>
              <a:rPr lang="ru-RU" sz="2400" b="1" u="sng" dirty="0" smtClean="0"/>
              <a:t>и сделать свою работу с этой птицей</a:t>
            </a:r>
          </a:p>
          <a:p>
            <a:r>
              <a:rPr lang="ru-RU" sz="2400" b="1" u="sng" dirty="0" smtClean="0"/>
              <a:t>И сфотографироваться со своим Пингвином.</a:t>
            </a:r>
          </a:p>
          <a:p>
            <a:pPr marL="0" indent="0" algn="ctr">
              <a:buNone/>
            </a:pPr>
            <a:endParaRPr lang="ru-RU" sz="2400" b="1" u="sng" dirty="0" smtClean="0"/>
          </a:p>
          <a:p>
            <a:pPr marL="0" indent="0" algn="ctr">
              <a:buNone/>
            </a:pPr>
            <a:r>
              <a:rPr lang="ru-RU" sz="2400" b="1" u="sng" dirty="0" smtClean="0"/>
              <a:t>Ваши </a:t>
            </a:r>
            <a:r>
              <a:rPr lang="ru-RU" sz="2400" b="1" u="sng" dirty="0" smtClean="0"/>
              <a:t>фотографии расскажут взрослым, что Пингвины нуждаются в нашем внимании и защите!</a:t>
            </a:r>
            <a:endParaRPr lang="ru-RU" sz="2400" b="1" u="sng" dirty="0"/>
          </a:p>
        </p:txBody>
      </p:sp>
    </p:spTree>
    <p:extLst>
      <p:ext uri="{BB962C8B-B14F-4D97-AF65-F5344CB8AC3E}">
        <p14:creationId xmlns:p14="http://schemas.microsoft.com/office/powerpoint/2010/main" val="1573524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Ребята! Сегодня отмечается день Пингвина! </a:t>
            </a:r>
            <a:br>
              <a:rPr lang="ru-RU" b="1" dirty="0" smtClean="0"/>
            </a:br>
            <a:r>
              <a:rPr lang="ru-RU" b="1" dirty="0" smtClean="0"/>
              <a:t>Хотите узнать где и как он живет?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86549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2132856"/>
            <a:ext cx="8046156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Пингвины живут у берегов Антарктиды.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3060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234"/>
            <a:ext cx="9144000" cy="6957392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250" y="2204864"/>
            <a:ext cx="6676750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467544" y="260648"/>
            <a:ext cx="4572000" cy="61247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  <a:ea typeface="+mj-ea"/>
                <a:cs typeface="+mj-cs"/>
              </a:rPr>
              <a:t>Пингвины </a:t>
            </a:r>
            <a:r>
              <a:rPr lang="ru-RU" sz="2800" b="1" dirty="0" smtClean="0">
                <a:solidFill>
                  <a:prstClr val="black"/>
                </a:solidFill>
                <a:ea typeface="+mj-ea"/>
                <a:cs typeface="+mj-cs"/>
              </a:rPr>
              <a:t>не умеют летать, но умеют отлично плавать! </a:t>
            </a:r>
            <a:r>
              <a:rPr lang="ru-RU" sz="2800" b="1" dirty="0">
                <a:solidFill>
                  <a:prstClr val="black"/>
                </a:solidFill>
                <a:ea typeface="+mj-ea"/>
                <a:cs typeface="+mj-cs"/>
              </a:rPr>
              <a:t>Они очень долго могут находиться в </a:t>
            </a:r>
            <a:r>
              <a:rPr lang="ru-RU" sz="2800" b="1" dirty="0" smtClean="0">
                <a:solidFill>
                  <a:prstClr val="black"/>
                </a:solidFill>
                <a:ea typeface="+mj-ea"/>
                <a:cs typeface="+mj-cs"/>
              </a:rPr>
              <a:t>воде</a:t>
            </a:r>
            <a:r>
              <a:rPr lang="ru-RU" sz="2800" b="1" dirty="0" smtClean="0"/>
              <a:t>. В воде они развивают</a:t>
            </a:r>
          </a:p>
          <a:p>
            <a:r>
              <a:rPr lang="ru-RU" sz="2800" b="1" dirty="0" smtClean="0"/>
              <a:t>большую </a:t>
            </a:r>
          </a:p>
          <a:p>
            <a:r>
              <a:rPr lang="ru-RU" sz="2800" b="1" dirty="0" smtClean="0"/>
              <a:t>скорость, </a:t>
            </a:r>
          </a:p>
          <a:p>
            <a:r>
              <a:rPr lang="ru-RU" sz="2800" b="1" dirty="0" smtClean="0"/>
              <a:t>ныряют на </a:t>
            </a:r>
          </a:p>
          <a:p>
            <a:r>
              <a:rPr lang="ru-RU" sz="2800" b="1" dirty="0" smtClean="0"/>
              <a:t>глубину, а </a:t>
            </a:r>
          </a:p>
          <a:p>
            <a:r>
              <a:rPr lang="ru-RU" sz="2800" b="1" dirty="0" smtClean="0"/>
              <a:t>возвращаясь </a:t>
            </a:r>
          </a:p>
          <a:p>
            <a:r>
              <a:rPr lang="ru-RU" sz="2800" b="1" dirty="0" smtClean="0"/>
              <a:t>на берег, </a:t>
            </a:r>
          </a:p>
          <a:p>
            <a:r>
              <a:rPr lang="ru-RU" sz="2800" b="1" dirty="0" smtClean="0"/>
              <a:t>выпрыгивают </a:t>
            </a:r>
          </a:p>
          <a:p>
            <a:r>
              <a:rPr lang="ru-RU" sz="2800" b="1" dirty="0" smtClean="0"/>
              <a:t>из воды </a:t>
            </a:r>
          </a:p>
          <a:p>
            <a:r>
              <a:rPr lang="ru-RU" sz="2800" b="1" dirty="0" smtClean="0"/>
              <a:t>на 1-2 м.</a:t>
            </a:r>
            <a:endParaRPr lang="ru-RU" sz="2800" b="1" dirty="0" smtClean="0">
              <a:solidFill>
                <a:prstClr val="black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93888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307" y="-99392"/>
            <a:ext cx="5278693" cy="39555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6" y="-67183"/>
            <a:ext cx="4046038" cy="3047071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Живут пингвины </a:t>
            </a:r>
            <a:br>
              <a:rPr lang="ru-RU" sz="2800" b="1" dirty="0" smtClean="0"/>
            </a:br>
            <a:r>
              <a:rPr lang="ru-RU" sz="2800" b="1" dirty="0" smtClean="0"/>
              <a:t>большими колониями.</a:t>
            </a:r>
            <a:br>
              <a:rPr lang="ru-RU" sz="2800" b="1" dirty="0" smtClean="0"/>
            </a:br>
            <a:r>
              <a:rPr lang="ru-RU" sz="2800" b="1" dirty="0" smtClean="0"/>
              <a:t>Здесь есть папы, </a:t>
            </a:r>
            <a:br>
              <a:rPr lang="ru-RU" sz="2800" b="1" dirty="0" smtClean="0"/>
            </a:br>
            <a:r>
              <a:rPr lang="ru-RU" sz="2800" b="1" dirty="0" smtClean="0"/>
              <a:t>мамы и детеныши</a:t>
            </a:r>
            <a:endParaRPr lang="ru-RU" sz="28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9" y="3388432"/>
            <a:ext cx="5904656" cy="332136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156176" y="3592286"/>
            <a:ext cx="3129383" cy="3108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Папа или мама по </a:t>
            </a:r>
          </a:p>
          <a:p>
            <a:r>
              <a:rPr lang="ru-RU" sz="2800" b="1" dirty="0" smtClean="0"/>
              <a:t>очереди уходят </a:t>
            </a:r>
          </a:p>
          <a:p>
            <a:r>
              <a:rPr lang="ru-RU" sz="2800" b="1" dirty="0" smtClean="0"/>
              <a:t>на рыбалку. А </a:t>
            </a:r>
          </a:p>
          <a:p>
            <a:r>
              <a:rPr lang="ru-RU" sz="2800" b="1" dirty="0" smtClean="0"/>
              <a:t>малыш остается </a:t>
            </a:r>
          </a:p>
          <a:p>
            <a:r>
              <a:rPr lang="ru-RU" sz="2800" b="1" dirty="0" smtClean="0"/>
              <a:t>с одним из </a:t>
            </a:r>
          </a:p>
          <a:p>
            <a:r>
              <a:rPr lang="ru-RU" sz="2800" b="1" dirty="0" smtClean="0"/>
              <a:t>родителей на </a:t>
            </a:r>
          </a:p>
          <a:p>
            <a:r>
              <a:rPr lang="ru-RU" sz="2800" b="1" dirty="0" smtClean="0"/>
              <a:t>Берегу.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123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Родители очень заботятся о своем детеныше – согревают и кормят, защищают от врагов.</a:t>
            </a:r>
            <a:endParaRPr lang="ru-RU" sz="28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916832"/>
            <a:ext cx="6763800" cy="4525963"/>
          </a:xfrm>
        </p:spPr>
      </p:pic>
    </p:spTree>
    <p:extLst>
      <p:ext uri="{BB962C8B-B14F-4D97-AF65-F5344CB8AC3E}">
        <p14:creationId xmlns:p14="http://schemas.microsoft.com/office/powerpoint/2010/main" val="3783104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8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У пингвинов на берегу и в воде очень много врагов!</a:t>
            </a:r>
            <a:endParaRPr lang="ru-RU" sz="28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128" y="4149080"/>
            <a:ext cx="4762872" cy="238143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8388"/>
            <a:ext cx="4543794" cy="25558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165629"/>
            <a:ext cx="4928868" cy="29836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643628"/>
            <a:ext cx="3888432" cy="3204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620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394645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Пингвины – достаточно милые создания, которые не боятся людей. Но не все люди добрые!</a:t>
            </a:r>
            <a:br>
              <a:rPr lang="ru-RU" sz="2800" b="1" dirty="0" smtClean="0"/>
            </a:br>
            <a:r>
              <a:rPr lang="ru-RU" sz="2800" b="1" dirty="0" smtClean="0"/>
              <a:t> Очень важно защитить их от охотников, которые преследуют этих птиц из-за жира и яиц.</a:t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932" y="3212976"/>
            <a:ext cx="5796136" cy="326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680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3528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Сложная и полная опасности жизнь пингвинов!</a:t>
            </a:r>
            <a:br>
              <a:rPr lang="ru-RU" sz="2800" b="1" dirty="0" smtClean="0"/>
            </a:br>
            <a:r>
              <a:rPr lang="ru-RU" sz="2800" b="1" dirty="0" smtClean="0"/>
              <a:t>С каждым днем их становится меньше!</a:t>
            </a:r>
            <a:br>
              <a:rPr lang="ru-RU" sz="2800" b="1" dirty="0" smtClean="0"/>
            </a:br>
            <a:r>
              <a:rPr lang="ru-RU" sz="2800" b="1" dirty="0" smtClean="0"/>
              <a:t>Нам нужно что-то делать, чтобы им помочь выжить!</a:t>
            </a:r>
            <a:endParaRPr lang="ru-RU" sz="28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616661"/>
            <a:ext cx="4968552" cy="3724069"/>
          </a:xfrm>
        </p:spPr>
      </p:pic>
      <p:sp>
        <p:nvSpPr>
          <p:cNvPr id="5" name="Прямоугольник 4"/>
          <p:cNvSpPr/>
          <p:nvPr/>
        </p:nvSpPr>
        <p:spPr>
          <a:xfrm>
            <a:off x="899592" y="5301208"/>
            <a:ext cx="748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prstClr val="black"/>
                </a:solidFill>
                <a:ea typeface="+mj-ea"/>
                <a:cs typeface="+mj-cs"/>
              </a:rPr>
              <a:t>Давайте, Ребята сегодня вместе с вами обратим внимание людей на то, </a:t>
            </a:r>
            <a:endParaRPr lang="ru-RU" sz="2800" b="1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pPr algn="ctr"/>
            <a:r>
              <a:rPr lang="ru-RU" sz="2800" b="1" dirty="0" smtClean="0">
                <a:solidFill>
                  <a:prstClr val="black"/>
                </a:solidFill>
                <a:ea typeface="+mj-ea"/>
                <a:cs typeface="+mj-cs"/>
              </a:rPr>
              <a:t>как </a:t>
            </a:r>
            <a:r>
              <a:rPr lang="ru-RU" sz="2800" b="1" dirty="0">
                <a:solidFill>
                  <a:prstClr val="black"/>
                </a:solidFill>
                <a:ea typeface="+mj-ea"/>
                <a:cs typeface="+mj-cs"/>
              </a:rPr>
              <a:t>красивы эти птицы!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401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212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Материал для изучения совместно с родителями </vt:lpstr>
      <vt:lpstr> Ребята! Сегодня отмечается день Пингвина!  Хотите узнать где и как он живет? </vt:lpstr>
      <vt:lpstr>Пингвины живут у берегов Антарктиды. </vt:lpstr>
      <vt:lpstr>Презентация PowerPoint</vt:lpstr>
      <vt:lpstr>Живут пингвины  большими колониями. Здесь есть папы,  мамы и детеныши</vt:lpstr>
      <vt:lpstr>Родители очень заботятся о своем детеныше – согревают и кормят, защищают от врагов.</vt:lpstr>
      <vt:lpstr>У пингвинов на берегу и в воде очень много врагов!</vt:lpstr>
      <vt:lpstr>Пингвины – достаточно милые создания, которые не боятся людей. Но не все люди добрые!  Очень важно защитить их от охотников, которые преследуют этих птиц из-за жира и яиц. </vt:lpstr>
      <vt:lpstr>Сложная и полная опасности жизнь пингвинов! С каждым днем их становится меньше! Нам нужно что-то делать, чтобы им помочь выжить!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</cp:revision>
  <dcterms:created xsi:type="dcterms:W3CDTF">2020-04-13T07:06:41Z</dcterms:created>
  <dcterms:modified xsi:type="dcterms:W3CDTF">2020-04-13T11:06:02Z</dcterms:modified>
</cp:coreProperties>
</file>