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9900"/>
    <a:srgbClr val="008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8/13/2020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2C5490-4AF1-4795-B3C0-4B51A644DC75}" type="datetimeFigureOut">
              <a:rPr lang="ru-RU" smtClean="0"/>
              <a:pPr>
                <a:defRPr/>
              </a:pPr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9E001-7830-4BB4-A0A0-BAAD8A62B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2C5490-4AF1-4795-B3C0-4B51A644DC75}" type="datetimeFigureOut">
              <a:rPr lang="ru-RU" smtClean="0"/>
              <a:pPr>
                <a:defRPr/>
              </a:pPr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9E001-7830-4BB4-A0A0-BAAD8A62B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2C5490-4AF1-4795-B3C0-4B51A644DC75}" type="datetimeFigureOut">
              <a:rPr lang="ru-RU" smtClean="0"/>
              <a:pPr>
                <a:defRPr/>
              </a:pPr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9E001-7830-4BB4-A0A0-BAAD8A62B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2C5490-4AF1-4795-B3C0-4B51A644DC75}" type="datetimeFigureOut">
              <a:rPr lang="ru-RU" smtClean="0"/>
              <a:pPr>
                <a:defRPr/>
              </a:pPr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9E001-7830-4BB4-A0A0-BAAD8A62B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8/13/2020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2C5490-4AF1-4795-B3C0-4B51A644DC75}" type="datetimeFigureOut">
              <a:rPr lang="ru-RU" smtClean="0"/>
              <a:pPr>
                <a:defRPr/>
              </a:pPr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9E001-7830-4BB4-A0A0-BAAD8A62B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8/13/2020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42C5490-4AF1-4795-B3C0-4B51A644DC75}" type="datetimeFigureOut">
              <a:rPr lang="ru-RU" smtClean="0"/>
              <a:pPr>
                <a:defRPr/>
              </a:pPr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FA9E001-7830-4BB4-A0A0-BAAD8A62B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280920" cy="187220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2700" dirty="0" smtClean="0">
                <a:effectLst/>
              </a:rPr>
              <a:t>Сотрудничество с </a:t>
            </a:r>
            <a:r>
              <a:rPr lang="ru-RU" sz="2700" i="1" dirty="0" smtClean="0">
                <a:effectLst/>
              </a:rPr>
              <a:t>родителями</a:t>
            </a:r>
            <a:r>
              <a:rPr lang="ru-RU" sz="2700" dirty="0" smtClean="0">
                <a:effectLst/>
              </a:rPr>
              <a:t>, </a:t>
            </a:r>
            <a:r>
              <a:rPr lang="ru-RU" sz="2700" dirty="0" smtClean="0">
                <a:effectLst/>
              </a:rPr>
              <a:t>как одно из условий успешной адаптации детей к детскому </a:t>
            </a:r>
            <a:r>
              <a:rPr lang="ru-RU" sz="2700" dirty="0" smtClean="0">
                <a:effectLst/>
              </a:rPr>
              <a:t>саду.</a:t>
            </a:r>
            <a:r>
              <a:rPr lang="en-US" sz="2700" dirty="0" smtClean="0">
                <a:effectLst/>
              </a:rPr>
              <a:t/>
            </a:r>
            <a:br>
              <a:rPr lang="en-US" sz="2700" dirty="0" smtClean="0">
                <a:effectLst/>
              </a:rPr>
            </a:br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 smtClean="0">
                <a:effectLst/>
              </a:rPr>
              <a:t>Презентацию подготовила: </a:t>
            </a:r>
            <a:r>
              <a:rPr lang="ru-RU" sz="2700" dirty="0" err="1" smtClean="0">
                <a:effectLst/>
              </a:rPr>
              <a:t>Телипориди</a:t>
            </a:r>
            <a:r>
              <a:rPr lang="ru-RU" sz="2700" dirty="0" smtClean="0">
                <a:effectLst/>
              </a:rPr>
              <a:t> И.Д.</a:t>
            </a:r>
            <a:r>
              <a:rPr lang="ru-RU" sz="2700" dirty="0" smtClean="0"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700" dirty="0" smtClean="0"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sz="2700" dirty="0"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196" name="Picture 2" descr="F:\фоточки\100_1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4752528" cy="3564395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2420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4400" dirty="0" smtClean="0"/>
              <a:t>Показатели психологической компетентности родителей:</a:t>
            </a:r>
            <a:endParaRPr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643063"/>
            <a:ext cx="8858250" cy="5000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4400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Лёгкая </a:t>
            </a:r>
            <a:r>
              <a:rPr lang="ru-RU" sz="4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степень адаптации</a:t>
            </a:r>
            <a:r>
              <a:rPr lang="ru-RU" sz="4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;</a:t>
            </a:r>
            <a:endParaRPr lang="ru-RU" sz="4400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Отношения </a:t>
            </a:r>
            <a:r>
              <a:rPr lang="ru-RU" sz="4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партнёрства и сотрудничества педагогов и родителей </a:t>
            </a:r>
            <a:r>
              <a:rPr lang="ru-RU" sz="4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группы.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8262643" cy="1598426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Условия успешной адаптации: </a:t>
            </a:r>
            <a:endParaRPr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324602" cy="4078784"/>
          </a:xfrm>
          <a:noFill/>
          <a:ln>
            <a:noFill/>
          </a:ln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Готовность детей к детскому саду;</a:t>
            </a:r>
          </a:p>
          <a:p>
            <a:pPr eaLnBrk="1" hangingPunct="1">
              <a:buFont typeface="Wingdings" pitchFamily="2" charset="2"/>
              <a:buChar char="Ø"/>
            </a:pPr>
            <a:endParaRPr lang="ru-RU" b="1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Готовность родителей;</a:t>
            </a:r>
          </a:p>
          <a:p>
            <a:pPr eaLnBrk="1" hangingPunct="1">
              <a:buFont typeface="Wingdings" pitchFamily="2" charset="2"/>
              <a:buChar char="Ø"/>
            </a:pPr>
            <a:endParaRPr lang="ru-RU" b="1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Психолого-педагогическая компетентность </a:t>
            </a:r>
            <a:r>
              <a:rPr lang="ru-RU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родителей.</a:t>
            </a:r>
            <a:endParaRPr lang="ru-RU" b="1" i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76891" cy="1795616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5400" dirty="0" smtClean="0"/>
              <a:t>Цель работы по обеспечению успешной адаптации:</a:t>
            </a:r>
            <a:endParaRPr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0"/>
            <a:ext cx="8229600" cy="3214688"/>
          </a:xfrm>
          <a:noFill/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Повысить компетентность родителей, участвующих в процессе адаптации </a:t>
            </a:r>
            <a:r>
              <a:rPr lang="ru-RU" sz="4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детей.</a:t>
            </a:r>
            <a:endParaRPr lang="ru-RU" sz="4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Задачи:</a:t>
            </a:r>
            <a:endParaRPr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35113"/>
            <a:ext cx="8229600" cy="5322887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Помочь родителям подготовить ребёнка к посещению яслей;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Ознакомить родителей с организацией воспитательно-образовательного процесса в ДОУ;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Активно вовлекать родителей в этот процесс, обучая их различным методам и приёмам работы с детьми;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Повысить уровень психологической культуры родителей.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500306"/>
            <a:ext cx="8334081" cy="1571636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rgbClr val="FF9900"/>
                </a:solidFill>
              </a:rPr>
              <a:t>Этапы работы с родителями</a:t>
            </a:r>
            <a:endParaRPr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1 этап</a:t>
            </a:r>
            <a:endParaRPr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Организационный.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Собрания для родителей до начала учебного года, экскурсии по детскому саду, знакомство с будущими воспитателями, анкетирование родителей, заполнение карт готовности детей к детскому саду, консультации педагога-психолога по подготовке ребёнка к детскому 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саду.</a:t>
            </a:r>
            <a:endParaRPr lang="ru-RU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2 этап</a:t>
            </a:r>
            <a:endParaRPr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Основной</a:t>
            </a:r>
            <a:r>
              <a:rPr lang="ru-RU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Работа педагога с родителями в период поступления в детский сад. 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Длительность этапа зависит от сроков поступления детей и прохождения ими 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адаптации.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3 этап</a:t>
            </a:r>
            <a:endParaRPr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Итоговый.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Заполнение карт нервно-психического развития детей, проведение родительского собрания «Наши достижения». 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Формы работы</a:t>
            </a:r>
            <a:endParaRPr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Беседы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Анкетирование;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Фотовыставки;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Информационные стенды;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Консультации;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Родительские собрания;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Семинары.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</TotalTime>
  <Words>219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Апекс</vt:lpstr>
      <vt:lpstr> Сотрудничество с родителями, как одно из условий успешной адаптации детей к детскому саду.  Презентацию подготовила: Телипориди И.Д. </vt:lpstr>
      <vt:lpstr>Условия успешной адаптации: </vt:lpstr>
      <vt:lpstr>Цель работы по обеспечению успешной адаптации:</vt:lpstr>
      <vt:lpstr>Задачи:</vt:lpstr>
      <vt:lpstr>Этапы работы с родителями</vt:lpstr>
      <vt:lpstr>1 этап</vt:lpstr>
      <vt:lpstr>2 этап</vt:lpstr>
      <vt:lpstr>3 этап</vt:lpstr>
      <vt:lpstr>Формы работы</vt:lpstr>
      <vt:lpstr>Показатели психологической компетентности родителей: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Сотрудничество с родителями как одно из условий успешной адаптации детей к детскому саду</dc:title>
  <dc:creator>Анастасия</dc:creator>
  <cp:lastModifiedBy>Начальник</cp:lastModifiedBy>
  <cp:revision>14</cp:revision>
  <dcterms:created xsi:type="dcterms:W3CDTF">2012-11-21T13:36:38Z</dcterms:created>
  <dcterms:modified xsi:type="dcterms:W3CDTF">2020-08-13T09:23:08Z</dcterms:modified>
</cp:coreProperties>
</file>