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0" r:id="rId11"/>
    <p:sldId id="271" r:id="rId12"/>
    <p:sldId id="272" r:id="rId13"/>
    <p:sldId id="274" r:id="rId14"/>
    <p:sldId id="275" r:id="rId15"/>
    <p:sldId id="276" r:id="rId16"/>
    <p:sldId id="277" r:id="rId17"/>
    <p:sldId id="278" r:id="rId1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232" y="-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DA65-4B49-4730-8981-FAD63D25A811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E76A1-C943-4760-8454-D2C90967D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DA65-4B49-4730-8981-FAD63D25A811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E76A1-C943-4760-8454-D2C90967D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DA65-4B49-4730-8981-FAD63D25A811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E76A1-C943-4760-8454-D2C90967D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DA65-4B49-4730-8981-FAD63D25A811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E76A1-C943-4760-8454-D2C90967D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DA65-4B49-4730-8981-FAD63D25A811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E76A1-C943-4760-8454-D2C90967D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DA65-4B49-4730-8981-FAD63D25A811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E76A1-C943-4760-8454-D2C90967D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DA65-4B49-4730-8981-FAD63D25A811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E76A1-C943-4760-8454-D2C90967D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DA65-4B49-4730-8981-FAD63D25A811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E76A1-C943-4760-8454-D2C90967D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DA65-4B49-4730-8981-FAD63D25A811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E76A1-C943-4760-8454-D2C90967D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DA65-4B49-4730-8981-FAD63D25A811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E76A1-C943-4760-8454-D2C90967D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DA65-4B49-4730-8981-FAD63D25A811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E76A1-C943-4760-8454-D2C90967D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9DA65-4B49-4730-8981-FAD63D25A811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E76A1-C943-4760-8454-D2C90967D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ОЛЬГА\ДЕТСКИЙ САД\ДЕТИ-ФОТО\2020-2021\Нескучное здоровье\Органы чувст человека\3.jpg"/>
          <p:cNvPicPr>
            <a:picLocks noChangeAspect="1" noChangeArrowheads="1"/>
          </p:cNvPicPr>
          <p:nvPr/>
        </p:nvPicPr>
        <p:blipFill>
          <a:blip r:embed="rId2"/>
          <a:srcRect l="4325" t="23726" r="5979" b="18949"/>
          <a:stretch>
            <a:fillRect/>
          </a:stretch>
        </p:blipFill>
        <p:spPr bwMode="auto">
          <a:xfrm>
            <a:off x="785794" y="3428992"/>
            <a:ext cx="5284924" cy="4786346"/>
          </a:xfrm>
          <a:prstGeom prst="rect">
            <a:avLst/>
          </a:prstGeom>
          <a:noFill/>
        </p:spPr>
      </p:pic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1571612" y="500034"/>
            <a:ext cx="38290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Georgia"/>
              </a:rPr>
              <a:t>ПРАВИЛА</a:t>
            </a:r>
            <a:endParaRPr lang="ru-RU" sz="3600" b="1" kern="10" spc="0" dirty="0">
              <a:ln w="12700">
                <a:solidFill>
                  <a:srgbClr val="C00000"/>
                </a:solidFill>
                <a:round/>
                <a:headEnd/>
                <a:tailEnd/>
              </a:ln>
              <a:solidFill>
                <a:srgbClr val="FF00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Georgia"/>
            </a:endParaRPr>
          </a:p>
        </p:txBody>
      </p:sp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714356" y="1571604"/>
            <a:ext cx="557216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 algn="ctr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Georgia"/>
              </a:rPr>
              <a:t>органов чувств:</a:t>
            </a:r>
            <a:endParaRPr lang="ru-RU" sz="3600" b="1" kern="10" spc="0" dirty="0">
              <a:ln w="12700" algn="ctr">
                <a:solidFill>
                  <a:srgbClr val="C00000"/>
                </a:solidFill>
                <a:round/>
                <a:headEnd/>
                <a:tailEnd/>
              </a:ln>
              <a:solidFill>
                <a:srgbClr val="C000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Georgia"/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1142984" y="2500298"/>
            <a:ext cx="4786346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 algn="ctr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Georgia"/>
              </a:rPr>
              <a:t>глаз, ушей, носа, </a:t>
            </a:r>
            <a:r>
              <a:rPr lang="ru-RU" sz="3600" b="1" kern="10" spc="0" dirty="0" smtClean="0">
                <a:ln w="12700" algn="ctr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Georgia"/>
              </a:rPr>
              <a:t>рта, кожи</a:t>
            </a:r>
            <a:endParaRPr lang="ru-RU" sz="3600" b="1" kern="10" spc="0" dirty="0">
              <a:ln w="12700" algn="ctr">
                <a:solidFill>
                  <a:srgbClr val="C00000"/>
                </a:solidFill>
                <a:round/>
                <a:headEnd/>
                <a:tailEnd/>
              </a:ln>
              <a:solidFill>
                <a:srgbClr val="C000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64" y="828677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подготовила: Бунина О.П.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ОЛЬГА\ДЕТСКИЙ САД\ДЕТИ-ФОТО\2020-2021\Нескучное здоровье\Органы чувст человека\27.jpg"/>
          <p:cNvPicPr>
            <a:picLocks noChangeAspect="1" noChangeArrowheads="1"/>
          </p:cNvPicPr>
          <p:nvPr/>
        </p:nvPicPr>
        <p:blipFill>
          <a:blip r:embed="rId2"/>
          <a:srcRect l="6017" t="7006" r="5979" b="4618"/>
          <a:stretch>
            <a:fillRect/>
          </a:stretch>
        </p:blipFill>
        <p:spPr bwMode="auto">
          <a:xfrm>
            <a:off x="1071546" y="1500166"/>
            <a:ext cx="4929223" cy="70146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604" y="357158"/>
            <a:ext cx="59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Нос надо вытирать чистым носовым платком, и, если заболеешь, осторожно закапывать пипеткой лекарство.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ОЛЬГА\ДЕТСКИЙ САД\ДЕТИ-ФОТО\2020-2021\Нескучное здоровье\Органы чувст человека\28.jpg"/>
          <p:cNvPicPr>
            <a:picLocks noChangeAspect="1" noChangeArrowheads="1"/>
          </p:cNvPicPr>
          <p:nvPr/>
        </p:nvPicPr>
        <p:blipFill>
          <a:blip r:embed="rId2"/>
          <a:srcRect l="4325" t="7006" r="5979" b="3423"/>
          <a:stretch>
            <a:fillRect/>
          </a:stretch>
        </p:blipFill>
        <p:spPr bwMode="auto">
          <a:xfrm>
            <a:off x="1071546" y="1785918"/>
            <a:ext cx="4896836" cy="692948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604" y="1214414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Расскажи как мальчик ухаживает за своими зубами.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 rot="1222155">
            <a:off x="5173431" y="429992"/>
            <a:ext cx="14421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 algn="ctr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Georgia"/>
              </a:rPr>
              <a:t>рот</a:t>
            </a:r>
            <a:endParaRPr lang="ru-RU" sz="3600" b="1" kern="10" spc="0" dirty="0">
              <a:ln w="12700" algn="ctr">
                <a:solidFill>
                  <a:srgbClr val="C00000"/>
                </a:solidFill>
                <a:round/>
                <a:headEnd/>
                <a:tailEnd/>
              </a:ln>
              <a:solidFill>
                <a:srgbClr val="C000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Georg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ОЛЬГА\ДЕТСКИЙ САД\ДЕТИ-ФОТО\2020-2021\Нескучное здоровье\Органы чувст человека\31.jpg"/>
          <p:cNvPicPr>
            <a:picLocks noChangeAspect="1" noChangeArrowheads="1"/>
          </p:cNvPicPr>
          <p:nvPr/>
        </p:nvPicPr>
        <p:blipFill>
          <a:blip r:embed="rId2"/>
          <a:srcRect l="6017" t="8200" r="5979" b="5812"/>
          <a:stretch>
            <a:fillRect/>
          </a:stretch>
        </p:blipFill>
        <p:spPr bwMode="auto">
          <a:xfrm>
            <a:off x="1214422" y="1142976"/>
            <a:ext cx="4798253" cy="664373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42" y="285720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Одна девочка грызёт орехи, другая – колет их, а третья – не хочет чистить зубы.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46" y="8358214"/>
            <a:ext cx="49292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Скажи, кто из них поступает правильно?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ОЛЬГА\ДЕТСКИЙ САД\ДЕТИ-ФОТО\2020-2021\Нескучное здоровье\Органы чувст человека\35.jpg"/>
          <p:cNvPicPr>
            <a:picLocks noChangeAspect="1" noChangeArrowheads="1"/>
          </p:cNvPicPr>
          <p:nvPr/>
        </p:nvPicPr>
        <p:blipFill>
          <a:blip r:embed="rId2"/>
          <a:srcRect l="9402" t="7006" r="7672" b="4618"/>
          <a:stretch>
            <a:fillRect/>
          </a:stretch>
        </p:blipFill>
        <p:spPr bwMode="auto">
          <a:xfrm>
            <a:off x="1214422" y="1285852"/>
            <a:ext cx="4643470" cy="70125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80" y="285720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Ртом мы называем ротовую полость (губы, дёсны, зубы  и др.), а также очертание и разрез губ.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ОЛЬГА\ДЕТСКИЙ САД\ДЕТИ-ФОТО\2020-2021\Нескучное здоровье\Органы чувст человека\36.jpg"/>
          <p:cNvPicPr>
            <a:picLocks noChangeAspect="1" noChangeArrowheads="1"/>
          </p:cNvPicPr>
          <p:nvPr/>
        </p:nvPicPr>
        <p:blipFill>
          <a:blip r:embed="rId2"/>
          <a:srcRect l="6017" t="9395" r="7672" b="3423"/>
          <a:stretch>
            <a:fillRect/>
          </a:stretch>
        </p:blipFill>
        <p:spPr bwMode="auto">
          <a:xfrm>
            <a:off x="1142984" y="1571604"/>
            <a:ext cx="4572032" cy="654428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42" y="428596"/>
            <a:ext cx="5715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Если не соблюдать правила гигиены и брать в рот все предметы без разбора, то можно занести инфекцию и поранить слизистую оболочку рта.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ОЛЬГА\ДЕТСКИЙ САД\ДЕТИ-ФОТО\2020-2021\Нескучное здоровье\Органы чувст человека\39.jpg"/>
          <p:cNvPicPr>
            <a:picLocks noChangeAspect="1" noChangeArrowheads="1"/>
          </p:cNvPicPr>
          <p:nvPr/>
        </p:nvPicPr>
        <p:blipFill>
          <a:blip r:embed="rId2"/>
          <a:srcRect l="6017" t="5812" r="4287" b="3423"/>
          <a:stretch>
            <a:fillRect/>
          </a:stretch>
        </p:blipFill>
        <p:spPr bwMode="auto">
          <a:xfrm>
            <a:off x="1643050" y="2285984"/>
            <a:ext cx="3786214" cy="54292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60" y="1428728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Люди бывают с разным цветом кожи: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19200832">
            <a:off x="57573" y="6658928"/>
            <a:ext cx="1667334" cy="78581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смуглые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Стрелка влево 6"/>
          <p:cNvSpPr/>
          <p:nvPr/>
        </p:nvSpPr>
        <p:spPr>
          <a:xfrm rot="18488351">
            <a:off x="5136478" y="2642630"/>
            <a:ext cx="2012246" cy="778870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тёмнокожие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2764428">
            <a:off x="10357" y="2521023"/>
            <a:ext cx="1780330" cy="78581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белокожие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0" name="Стрелка влево 9"/>
          <p:cNvSpPr/>
          <p:nvPr/>
        </p:nvSpPr>
        <p:spPr>
          <a:xfrm rot="3116998">
            <a:off x="4979467" y="6617152"/>
            <a:ext cx="1944955" cy="778870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жёлтолицые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1222155">
            <a:off x="5173431" y="429992"/>
            <a:ext cx="14421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 algn="ctr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Georgia"/>
              </a:rPr>
              <a:t>кожа</a:t>
            </a:r>
            <a:endParaRPr lang="ru-RU" sz="3600" b="1" kern="10" spc="0" dirty="0">
              <a:ln w="12700" algn="ctr">
                <a:solidFill>
                  <a:srgbClr val="C00000"/>
                </a:solidFill>
                <a:round/>
                <a:headEnd/>
                <a:tailEnd/>
              </a:ln>
              <a:solidFill>
                <a:srgbClr val="C000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Georgi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ОЛЬГА\ДЕТСКИЙ САД\ДЕТИ-ФОТО\2020-2021\Нескучное здоровье\Органы чувст человека\40.jpg"/>
          <p:cNvPicPr>
            <a:picLocks noChangeAspect="1" noChangeArrowheads="1"/>
          </p:cNvPicPr>
          <p:nvPr/>
        </p:nvPicPr>
        <p:blipFill>
          <a:blip r:embed="rId2"/>
          <a:srcRect l="6017" t="7006" r="5979" b="2229"/>
          <a:stretch>
            <a:fillRect/>
          </a:stretch>
        </p:blipFill>
        <p:spPr bwMode="auto">
          <a:xfrm>
            <a:off x="1500174" y="1500166"/>
            <a:ext cx="4000528" cy="58469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42" y="642910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А ещё кожа бывает «гусиной» (когда человеку холодно), красной (когда очень жарко).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42" y="7572396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Посмотри на картинку и скажи, что произойдёт, если поранить палец?</a:t>
            </a:r>
            <a:endParaRPr lang="ru-RU" dirty="0">
              <a:latin typeface="Georgia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892951" y="1535885"/>
            <a:ext cx="1071570" cy="85725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3643314" y="1714480"/>
            <a:ext cx="1571636" cy="7143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 l="6785" t="9109" r="11785" b="7388"/>
          <a:stretch>
            <a:fillRect/>
          </a:stretch>
        </p:blipFill>
        <p:spPr bwMode="auto">
          <a:xfrm>
            <a:off x="500042" y="1214414"/>
            <a:ext cx="592286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571612" y="428596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Тело нужно содержать в чистоте.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80" y="5929322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Посмотри на мальчика-грязнулю и девочку-чистюлю.  Кто тебе больше нравится?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60" y="7429520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БЕРЕЖНО ОТНОСИСЬ К СЕБЕ,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СВОЕМУ ЗДОРОВЬЮ!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ОЛЬГА\ДЕТСКИЙ САД\ДЕТИ-ФОТО\2020-2021\Нескучное здоровье\Органы чувст человека\6.jpg"/>
          <p:cNvPicPr>
            <a:picLocks noChangeAspect="1" noChangeArrowheads="1"/>
          </p:cNvPicPr>
          <p:nvPr/>
        </p:nvPicPr>
        <p:blipFill>
          <a:blip r:embed="rId2"/>
          <a:srcRect l="9402" t="8200" r="5979" b="5812"/>
          <a:stretch>
            <a:fillRect/>
          </a:stretch>
        </p:blipFill>
        <p:spPr bwMode="auto">
          <a:xfrm>
            <a:off x="571480" y="500034"/>
            <a:ext cx="2678925" cy="3857652"/>
          </a:xfrm>
          <a:prstGeom prst="rect">
            <a:avLst/>
          </a:prstGeom>
          <a:noFill/>
        </p:spPr>
      </p:pic>
      <p:pic>
        <p:nvPicPr>
          <p:cNvPr id="3" name="Picture 2" descr="D:\ОЛЬГА\ДЕТСКИЙ САД\ДЕТИ-ФОТО\2020-2021\Нескучное здоровье\Органы чувст человека\7.jpg"/>
          <p:cNvPicPr>
            <a:picLocks noChangeAspect="1" noChangeArrowheads="1"/>
          </p:cNvPicPr>
          <p:nvPr/>
        </p:nvPicPr>
        <p:blipFill>
          <a:blip r:embed="rId3"/>
          <a:srcRect l="4325" t="8200" r="5979" b="8201"/>
          <a:stretch>
            <a:fillRect/>
          </a:stretch>
        </p:blipFill>
        <p:spPr bwMode="auto">
          <a:xfrm>
            <a:off x="3357562" y="4714876"/>
            <a:ext cx="3000396" cy="39627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876" y="2285984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Скажи, какого цвета глаза ты видишь на рисунках?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04" y="6072198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Какой формы глаза (крупные, с узким разрезом)?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 rot="791596">
            <a:off x="3966878" y="656478"/>
            <a:ext cx="2581146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 algn="ctr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Georgia"/>
              </a:rPr>
              <a:t>глаза</a:t>
            </a:r>
            <a:endParaRPr lang="ru-RU" sz="3600" b="1" kern="10" spc="0" dirty="0">
              <a:ln w="12700" algn="ctr">
                <a:solidFill>
                  <a:srgbClr val="C00000"/>
                </a:solidFill>
                <a:round/>
                <a:headEnd/>
                <a:tailEnd/>
              </a:ln>
              <a:solidFill>
                <a:srgbClr val="C000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Georg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ОЛЬГА\ДЕТСКИЙ САД\ДЕТИ-ФОТО\2020-2021\Нескучное здоровье\Органы чувст человека\10.jpg"/>
          <p:cNvPicPr>
            <a:picLocks noChangeAspect="1" noChangeArrowheads="1"/>
          </p:cNvPicPr>
          <p:nvPr/>
        </p:nvPicPr>
        <p:blipFill>
          <a:blip r:embed="rId2"/>
          <a:srcRect l="7709" t="10589" b="17755"/>
          <a:stretch>
            <a:fillRect/>
          </a:stretch>
        </p:blipFill>
        <p:spPr bwMode="auto">
          <a:xfrm>
            <a:off x="857232" y="1357290"/>
            <a:ext cx="5064459" cy="55721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42" y="428596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По глазам человека можно узнать о его настроении.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80" y="7358082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Покажи глаза грустного человека, смеющегося, плачущего, серьёзного. 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ОЛЬГА\ДЕТСКИЙ САД\ДЕТИ-ФОТО\2020-2021\Нескучное здоровье\Органы чувст человека\11.jpg"/>
          <p:cNvPicPr>
            <a:picLocks noChangeAspect="1" noChangeArrowheads="1"/>
          </p:cNvPicPr>
          <p:nvPr/>
        </p:nvPicPr>
        <p:blipFill>
          <a:blip r:embed="rId2"/>
          <a:srcRect l="4325" t="8200" r="5979" b="2229"/>
          <a:stretch>
            <a:fillRect/>
          </a:stretch>
        </p:blipFill>
        <p:spPr bwMode="auto">
          <a:xfrm>
            <a:off x="1071546" y="928662"/>
            <a:ext cx="4593939" cy="65008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54" y="35715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Глаза надо беречь.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8" y="7715272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Скажи, кто правильно сидит за столом: мальчик или девочка? Почему?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ОЛЬГА\ДЕТСКИЙ САД\ДЕТИ-ФОТО\2020-2021\Нескучное здоровье\Органы чувст человека\14.jpg"/>
          <p:cNvPicPr>
            <a:picLocks noChangeAspect="1" noChangeArrowheads="1"/>
          </p:cNvPicPr>
          <p:nvPr/>
        </p:nvPicPr>
        <p:blipFill>
          <a:blip r:embed="rId2"/>
          <a:srcRect l="9402" t="8200" r="5979" b="4618"/>
          <a:stretch>
            <a:fillRect/>
          </a:stretch>
        </p:blipFill>
        <p:spPr bwMode="auto">
          <a:xfrm>
            <a:off x="1428736" y="1285852"/>
            <a:ext cx="4143404" cy="60493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46" y="571472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Глаза всегда должны быть чистыми.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8" y="7715272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Расскажи, что будет, если тереть глаза грязными руками.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6785" t="4555" r="8571" b="5870"/>
          <a:stretch>
            <a:fillRect/>
          </a:stretch>
        </p:blipFill>
        <p:spPr bwMode="auto">
          <a:xfrm>
            <a:off x="571480" y="3000364"/>
            <a:ext cx="5834911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71480" y="1785918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Посмотри на картинку и скажи, какие звуки может воспринимать человеческое ухо?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 rot="791596">
            <a:off x="3973166" y="602101"/>
            <a:ext cx="2104641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 algn="ctr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Georgia"/>
              </a:rPr>
              <a:t>уши</a:t>
            </a:r>
            <a:endParaRPr lang="ru-RU" sz="3600" b="1" kern="10" spc="0" dirty="0">
              <a:ln w="12700" algn="ctr">
                <a:solidFill>
                  <a:srgbClr val="C00000"/>
                </a:solidFill>
                <a:round/>
                <a:headEnd/>
                <a:tailEnd/>
              </a:ln>
              <a:solidFill>
                <a:srgbClr val="C000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Georg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ОЛЬГА\ДЕТСКИЙ САД\ДЕТИ-ФОТО\2020-2021\Нескучное здоровье\Органы чувст человека\18.jpg"/>
          <p:cNvPicPr>
            <a:picLocks noChangeAspect="1" noChangeArrowheads="1"/>
          </p:cNvPicPr>
          <p:nvPr/>
        </p:nvPicPr>
        <p:blipFill>
          <a:blip r:embed="rId2"/>
          <a:srcRect l="5077" t="8200" r="5227"/>
          <a:stretch>
            <a:fillRect/>
          </a:stretch>
        </p:blipFill>
        <p:spPr bwMode="auto">
          <a:xfrm>
            <a:off x="1285860" y="928662"/>
            <a:ext cx="4357718" cy="63200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56" y="285720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Попроси взрослого рассказать тебе о строении уха.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80" y="7358082"/>
            <a:ext cx="5715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На картинке ты видишь: наружное </a:t>
            </a:r>
            <a:r>
              <a:rPr lang="ru-RU" dirty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ухо, слуховой канал,  барабанную перепонку, молоточек, наковальню, стремечко, полукружные каналы, улитку, слуховую трубу.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ОЛЬГА\ДЕТСКИЙ САД\ДЕТИ-ФОТО\2020-2021\Нескучное здоровье\Органы чувст человека\19.jpg"/>
          <p:cNvPicPr>
            <a:picLocks noChangeAspect="1" noChangeArrowheads="1"/>
          </p:cNvPicPr>
          <p:nvPr/>
        </p:nvPicPr>
        <p:blipFill>
          <a:blip r:embed="rId2"/>
          <a:srcRect l="6017" t="7006" r="7672" b="4618"/>
          <a:stretch>
            <a:fillRect/>
          </a:stretch>
        </p:blipFill>
        <p:spPr bwMode="auto">
          <a:xfrm>
            <a:off x="1142984" y="1357290"/>
            <a:ext cx="4857784" cy="70485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80" y="428596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Посмотри на картинки  и скажи, какие правила нужно соблюдать, чтобы не болели уши?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l="5357" t="3036" r="7857" b="5870"/>
          <a:stretch>
            <a:fillRect/>
          </a:stretch>
        </p:blipFill>
        <p:spPr bwMode="auto">
          <a:xfrm>
            <a:off x="571480" y="1000100"/>
            <a:ext cx="4472019" cy="331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71480" y="214282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Скажи, для чего человеку нужен нос?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Picture 2" descr="D:\ОЛЬГА\ДЕТСКИЙ САД\ДЕТИ-ФОТО\2020-2021\Нескучное здоровье\Органы чувст человека\23.jpg"/>
          <p:cNvPicPr>
            <a:picLocks noChangeAspect="1" noChangeArrowheads="1"/>
          </p:cNvPicPr>
          <p:nvPr/>
        </p:nvPicPr>
        <p:blipFill>
          <a:blip r:embed="rId3"/>
          <a:srcRect l="2613" t="5799" r="5998" b="3436"/>
          <a:stretch>
            <a:fillRect/>
          </a:stretch>
        </p:blipFill>
        <p:spPr bwMode="auto">
          <a:xfrm rot="5400000">
            <a:off x="2734780" y="4051774"/>
            <a:ext cx="2904536" cy="40878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8" y="8001024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Найди на рисунке прямой нос, курносый, расплющенный, с горбинкой.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 rot="1222155">
            <a:off x="5167296" y="464144"/>
            <a:ext cx="16384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 algn="ctr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Georgia"/>
              </a:rPr>
              <a:t>нос</a:t>
            </a:r>
            <a:endParaRPr lang="ru-RU" sz="3600" b="1" kern="10" spc="0" dirty="0">
              <a:ln w="12700" algn="ctr">
                <a:solidFill>
                  <a:srgbClr val="C00000"/>
                </a:solidFill>
                <a:round/>
                <a:headEnd/>
                <a:tailEnd/>
              </a:ln>
              <a:solidFill>
                <a:srgbClr val="C000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Georg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347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50</cp:revision>
  <dcterms:created xsi:type="dcterms:W3CDTF">2020-08-04T09:09:35Z</dcterms:created>
  <dcterms:modified xsi:type="dcterms:W3CDTF">2020-08-04T10:54:58Z</dcterms:modified>
</cp:coreProperties>
</file>