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jpg"/><Relationship Id="rId4" Type="http://schemas.openxmlformats.org/officeDocument/2006/relationships/image" Target="../media/image9.jpg"/><Relationship Id="rId5" Type="http://schemas.openxmlformats.org/officeDocument/2006/relationships/image" Target="../media/image12.jpg"/><Relationship Id="rId6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jpg"/><Relationship Id="rId4" Type="http://schemas.openxmlformats.org/officeDocument/2006/relationships/image" Target="../media/image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jpg"/><Relationship Id="rId4" Type="http://schemas.openxmlformats.org/officeDocument/2006/relationships/image" Target="../media/image1.jpg"/><Relationship Id="rId5" Type="http://schemas.openxmlformats.org/officeDocument/2006/relationships/image" Target="../media/image1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605450" y="1031001"/>
            <a:ext cx="7772400" cy="319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ru-RU" sz="1400">
                <a:latin typeface="Times New Roman"/>
                <a:ea typeface="Times New Roman"/>
                <a:cs typeface="Times New Roman"/>
                <a:sym typeface="Times New Roman"/>
              </a:rPr>
              <a:t>ГБОУ СОШ №2001 г.Москвы Структурное подразделение «Детский сад Северная радуга»</a:t>
            </a:r>
            <a:endParaRPr b="1" i="1"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1"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"/>
              <a:buFont typeface="Calibri"/>
              <a:buNone/>
            </a:pPr>
            <a:br>
              <a:rPr b="1" i="1" lang="ru-RU" sz="1260"/>
            </a:br>
            <a:br>
              <a:rPr b="1" i="1" lang="ru-RU" sz="1260"/>
            </a:br>
            <a:r>
              <a:rPr lang="ru-RU" sz="4800">
                <a:latin typeface="Times New Roman"/>
                <a:ea typeface="Times New Roman"/>
                <a:cs typeface="Times New Roman"/>
                <a:sym typeface="Times New Roman"/>
              </a:rPr>
              <a:t>Проект</a:t>
            </a:r>
            <a:br>
              <a:rPr lang="ru-RU" sz="4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4800">
                <a:latin typeface="Times New Roman"/>
                <a:ea typeface="Times New Roman"/>
                <a:cs typeface="Times New Roman"/>
                <a:sym typeface="Times New Roman"/>
              </a:rPr>
              <a:t>«Здоровье»</a:t>
            </a:r>
            <a:br>
              <a:rPr i="1" lang="ru-RU" sz="480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b="1" i="1" lang="ru-RU" sz="1260"/>
            </a:br>
            <a:endParaRPr b="1" i="1" sz="1260"/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331870" y="4689888"/>
            <a:ext cx="4104600" cy="14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Воспитатель: Привезенцева Н. В. 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/>
          <p:nvPr>
            <p:ph idx="1" type="body"/>
          </p:nvPr>
        </p:nvSpPr>
        <p:spPr>
          <a:xfrm>
            <a:off x="336650" y="44827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8. Была проведена д/и «Спортивные пазлы»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</p:txBody>
      </p:sp>
      <p:pic>
        <p:nvPicPr>
          <p:cNvPr descr="E:\мама\Печать\DSCN6500.JPG" id="139" name="Google Shape;13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7087" y="1528613"/>
            <a:ext cx="5068726" cy="380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idx="1" type="body"/>
          </p:nvPr>
        </p:nvSpPr>
        <p:spPr>
          <a:xfrm>
            <a:off x="457200" y="42147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9. Была проведена д/и «Одень и собери спортсмена к соревнованиям»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E:\мама\Проект Здоровье\IMG_1332.JPG" id="145" name="Google Shape;14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76477" y="1781473"/>
            <a:ext cx="4791051" cy="4158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idx="1" type="body"/>
          </p:nvPr>
        </p:nvSpPr>
        <p:spPr>
          <a:xfrm>
            <a:off x="457200" y="31432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10. Была организована деятельность детей по изготовлению аппликации «Пять колец олимпиады», в ходе которой дети учились правильно выкладывать эмблему  из олимпийских колец, закрепляли значения каждого кольца.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 sz="1800"/>
              <a:t> </a:t>
            </a:r>
            <a:endParaRPr sz="1800"/>
          </a:p>
        </p:txBody>
      </p:sp>
      <p:pic>
        <p:nvPicPr>
          <p:cNvPr descr="E:\мама\Печать\DSCN6495.JPG" id="151" name="Google Shape;15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15850" y="1794875"/>
            <a:ext cx="4912300" cy="368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/>
          <p:nvPr>
            <p:ph idx="1" type="body"/>
          </p:nvPr>
        </p:nvSpPr>
        <p:spPr>
          <a:xfrm>
            <a:off x="242875" y="3679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11. Была проведена спортивная викторина. Дети отгадывали загадки  о спорте и спортивном инвентаре. Разгадывали кроссворд.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E:\мама\Проект Здоровье\IMG_1339.JPG" id="157" name="Google Shape;15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4787" y="1821650"/>
            <a:ext cx="5125775" cy="3844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6"/>
          <p:cNvSpPr txBox="1"/>
          <p:nvPr>
            <p:ph idx="1" type="body"/>
          </p:nvPr>
        </p:nvSpPr>
        <p:spPr>
          <a:xfrm>
            <a:off x="537550" y="43487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12. Детьми был составлен коллаж «Полезные и вредные продукты»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</p:txBody>
      </p:sp>
      <p:pic>
        <p:nvPicPr>
          <p:cNvPr descr="E:\мама\Проект Здоровье\IMG_1335.JPG" id="163" name="Google Shape;16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5973" y="1058175"/>
            <a:ext cx="3160901" cy="23708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мама\Проект Здоровье\IMG_1333.JPG" id="164" name="Google Shape;164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42575" y="1058175"/>
            <a:ext cx="3090125" cy="23708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мама\Проект Здоровье\IMG_1334.JPG" id="165" name="Google Shape;165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5975" y="3861300"/>
            <a:ext cx="3160900" cy="228331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мама\Проект Здоровье\IMG_1336.JPG" id="166" name="Google Shape;166;p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871800" y="3772276"/>
            <a:ext cx="3160899" cy="2370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7"/>
          <p:cNvSpPr txBox="1"/>
          <p:nvPr>
            <p:ph idx="1" type="body"/>
          </p:nvPr>
        </p:nvSpPr>
        <p:spPr>
          <a:xfrm>
            <a:off x="457200" y="6760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13. Была проведена выставка предметов и игрушек с олимпийской символикой.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14. Был проведён спортивный праздник «Спасём олимпийский огонь».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</p:txBody>
      </p:sp>
      <p:pic>
        <p:nvPicPr>
          <p:cNvPr descr="E:\мама\Печать\DSCN6513.JPG" id="172" name="Google Shape;172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2102950"/>
            <a:ext cx="4037850" cy="30277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мама\Печать\DSCN6515.JPG" id="173" name="Google Shape;173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05498" y="2102950"/>
            <a:ext cx="4037850" cy="3027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8"/>
          <p:cNvSpPr txBox="1"/>
          <p:nvPr>
            <p:ph idx="1" type="body"/>
          </p:nvPr>
        </p:nvSpPr>
        <p:spPr>
          <a:xfrm>
            <a:off x="457200" y="42147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15. На прогулке были проведены игры, спортивные соревнования и развлечения.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</p:txBody>
      </p:sp>
      <p:pic>
        <p:nvPicPr>
          <p:cNvPr descr="E:\мама\Печать\DSCN6464.JPG" id="179" name="Google Shape;17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0647" y="1111753"/>
            <a:ext cx="3338000" cy="2503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мама\Печать\DSCN6506.JPG" id="180" name="Google Shape;180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73981" y="1111750"/>
            <a:ext cx="3558796" cy="2503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мама\Печать\DSCN6508.JPG" id="181" name="Google Shape;181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32749" y="3929835"/>
            <a:ext cx="3337999" cy="2503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16. Была проведена консультация для родителей «Здоровая пища для детей». Даны рекомендации по укреплению здоровья.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Актуальность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В современных условиях  развития общества проблема здоровья детей является актуальной, как никогда ранее, в связи с тенденцией к ухудшению здоровья детского населения. Достичь необходимого уровня интеллектуально-познавательного развития может только здоровый ребенок. Развитие детей и улучшение их здоровья в процессе воспитания и обучения в дошкольных образовательных учреждениях – одна из актуальных задач современной педагогики. 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ru-RU" sz="3000">
                <a:latin typeface="Times New Roman"/>
                <a:ea typeface="Times New Roman"/>
                <a:cs typeface="Times New Roman"/>
                <a:sym typeface="Times New Roman"/>
              </a:rPr>
              <a:t>Объект проекта:</a:t>
            </a: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Дети группы общеразвивающей направленности 6-7 лет.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Тип проекта: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9250" lvl="0" marL="457200" rtl="0" algn="l">
              <a:spcBef>
                <a:spcPts val="380"/>
              </a:spcBef>
              <a:spcAft>
                <a:spcPts val="0"/>
              </a:spcAft>
              <a:buSzPts val="1900"/>
              <a:buFont typeface="Times New Roman"/>
              <a:buAutoNum type="arabicPeriod"/>
            </a:pPr>
            <a:r>
              <a:rPr lang="ru-RU" sz="1900">
                <a:latin typeface="Times New Roman"/>
                <a:ea typeface="Times New Roman"/>
                <a:cs typeface="Times New Roman"/>
                <a:sym typeface="Times New Roman"/>
              </a:rPr>
              <a:t>По доминирующей в проекте деятельности: практико-ориентированный.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Times New Roman"/>
              <a:buAutoNum type="arabicPeriod"/>
            </a:pPr>
            <a:r>
              <a:rPr lang="ru-RU" sz="1900">
                <a:latin typeface="Times New Roman"/>
                <a:ea typeface="Times New Roman"/>
                <a:cs typeface="Times New Roman"/>
                <a:sym typeface="Times New Roman"/>
              </a:rPr>
              <a:t>По содержанию:  социально - педагогический.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Цель проекта: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" name="Google Shape;97;p15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600"/>
          </a:p>
          <a:p>
            <a:pPr indent="-342900" lvl="0" marL="34290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Формирование у дошкольников адекватного отношения к своему здоровью.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ru-RU" sz="1600"/>
              <a:t> 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3" name="Google Shape;103;p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/>
              <a:t> </a:t>
            </a:r>
            <a:endParaRPr/>
          </a:p>
          <a:p>
            <a:pPr indent="-3302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Растить детей здоровыми, жизнерадостными, эмоционально устойчивыми, сильными.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Вызвать интерес к спорту и физическим упражнениям.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Воспитывать привычку и потребность в здоровом образе жизни.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Расширять представления о спортсменах и различных видах спорта.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Воспитывать чувство гордости и сопереживания за достижения Российских спортсменов.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Развивать и реализовывать творческие способности детей.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Приобщить детей и родителей к здоровому образу жизни.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3429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Повышение профессионального мастерства педагогов в вопросах реализации проектной деятельности.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План по реализации проекта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Google Shape;109;p17"/>
          <p:cNvSpPr txBox="1"/>
          <p:nvPr>
            <p:ph idx="1" type="body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6072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Подготовить необходимый наглядный материал и провести с детьми беседу о здоровом образе жизни.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6072" lvl="0" marL="342900" rtl="0" algn="l">
              <a:lnSpc>
                <a:spcPct val="9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Разучить с детьми девиз недели.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6072" lvl="0" marL="342900" rtl="0" algn="l">
              <a:lnSpc>
                <a:spcPct val="9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Подготовить необходимый наглядный материал и провести с детьми беседу о здоровом питании и пользе витаминов.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6072" lvl="0" marL="342900" rtl="0" algn="l">
              <a:lnSpc>
                <a:spcPct val="9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Провести дидактические игру: «Вершки  и корешки», «Узнай овощи на вкус».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6072" lvl="0" marL="342900" rtl="0" algn="l">
              <a:lnSpc>
                <a:spcPct val="9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Организовать деятельность детей по изготовлению аппликации «Пять колец Олимпиады».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6072" lvl="0" marL="342900" rtl="0" algn="l">
              <a:lnSpc>
                <a:spcPct val="9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Организовать деятельность детей по изготовлению фото альбома «Если хочешь быть здоров».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6072" lvl="0" marL="342900" rtl="0" algn="l">
              <a:lnSpc>
                <a:spcPct val="9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Организовать спортивную викторину: «Спортивные пазлы», отгадывание загадок о спорте и спортивном инвентаре, разгадывание кроссвордов о здоровье.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6072" lvl="0" marL="342900" rtl="0" algn="l">
              <a:lnSpc>
                <a:spcPct val="9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Организовать на прогулке спортивные игры и эстафеты.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6072" lvl="0" marL="342900" rtl="0" algn="l">
              <a:lnSpc>
                <a:spcPct val="9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Привлечь родителей к совместному созданию с детьми выставки предметов и игрушек с Олимпийской символикой.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6072" lvl="0" marL="342900" rtl="0" algn="l">
              <a:lnSpc>
                <a:spcPct val="9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Провести анализ проделанной работы и подготовить презентацию проекта для педагогов  ДОУ.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37172" lvl="0" marL="342900" rtl="0" algn="l">
              <a:lnSpc>
                <a:spcPct val="9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ts val="1665"/>
              <a:buNone/>
            </a:pPr>
            <a:r>
              <a:t/>
            </a:r>
            <a:endParaRPr sz="1665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Реализация проекта.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1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1. Проведена беседа с детьми о неделе здоровья, в ходе которой дети познакомились с планом недели.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340"/>
              </a:spcBef>
              <a:spcAft>
                <a:spcPts val="0"/>
              </a:spcAft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2. Был разучен с детьми девиз недели «В мире нет рецепта лучше: будь со спортом неразлучен! Проживёшь сто лет, вот и весь секрет»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340"/>
              </a:spcBef>
              <a:spcAft>
                <a:spcPts val="0"/>
              </a:spcAft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3. Была проведена д/и «Вершки и корешки», в ходе которой дети учились правильно называть съедобные части растений.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34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34950" lvl="0" marL="342900" rtl="0" algn="l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t/>
            </a:r>
            <a:endParaRPr sz="1700"/>
          </a:p>
          <a:p>
            <a:pPr indent="-234950" lvl="0" marL="342900" rtl="0" algn="l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t/>
            </a:r>
            <a:endParaRPr sz="1700"/>
          </a:p>
          <a:p>
            <a:pPr indent="-234950" lvl="0" marL="342900" rtl="0" algn="l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/>
          <p:nvPr>
            <p:ph idx="1" type="body"/>
          </p:nvPr>
        </p:nvSpPr>
        <p:spPr>
          <a:xfrm>
            <a:off x="376825" y="5544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4. Была проведена д/и «Узнай овощи на вкус».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Цель игры: развивать вкусовые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       ощущения детей.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E:\мама\Печать\DSCN6492.JPG" id="121" name="Google Shape;12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5303" y="1287486"/>
            <a:ext cx="3961471" cy="29222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27" name="Google Shape;127;p2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5. Вместе с детьми был посажен зелёный лук на перо, с целью закрепить последовательность посадки лука.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6. Вместе с детьми разучили физкультминутка «Зарядка для зверей».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/>
          <p:nvPr>
            <p:ph idx="1" type="body"/>
          </p:nvPr>
        </p:nvSpPr>
        <p:spPr>
          <a:xfrm>
            <a:off x="266619" y="46347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7. Был составлен фото – альбом «Если хочешь быть здоров» с целью вызвать у детей желание вести здоровый  образ жизни.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</p:txBody>
      </p:sp>
      <p:pic>
        <p:nvPicPr>
          <p:cNvPr descr="E:\мама\Проект Здоровье\IMG_1340.JPG" id="133" name="Google Shape;13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22585" y="1103389"/>
            <a:ext cx="4011838" cy="3755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