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6" r:id="rId2"/>
    <p:sldId id="261" r:id="rId3"/>
    <p:sldId id="257" r:id="rId4"/>
    <p:sldId id="260" r:id="rId5"/>
    <p:sldId id="265" r:id="rId6"/>
    <p:sldId id="259" r:id="rId7"/>
    <p:sldId id="258" r:id="rId8"/>
    <p:sldId id="262" r:id="rId9"/>
    <p:sldId id="263" r:id="rId10"/>
    <p:sldId id="264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4DAFC2-EA18-4316-9873-3F6F6AB60C5B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7E2D8-E149-444A-94CC-65E4B1C06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4DAFC2-EA18-4316-9873-3F6F6AB60C5B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7E2D8-E149-444A-94CC-65E4B1C06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4DAFC2-EA18-4316-9873-3F6F6AB60C5B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7E2D8-E149-444A-94CC-65E4B1C06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4DAFC2-EA18-4316-9873-3F6F6AB60C5B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7E2D8-E149-444A-94CC-65E4B1C06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4DAFC2-EA18-4316-9873-3F6F6AB60C5B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7E2D8-E149-444A-94CC-65E4B1C06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4DAFC2-EA18-4316-9873-3F6F6AB60C5B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7E2D8-E149-444A-94CC-65E4B1C06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4DAFC2-EA18-4316-9873-3F6F6AB60C5B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7E2D8-E149-444A-94CC-65E4B1C06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4DAFC2-EA18-4316-9873-3F6F6AB60C5B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7E2D8-E149-444A-94CC-65E4B1C06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4DAFC2-EA18-4316-9873-3F6F6AB60C5B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7E2D8-E149-444A-94CC-65E4B1C06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4DAFC2-EA18-4316-9873-3F6F6AB60C5B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7E2D8-E149-444A-94CC-65E4B1C06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4DAFC2-EA18-4316-9873-3F6F6AB60C5B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7E2D8-E149-444A-94CC-65E4B1C063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A4DAFC2-EA18-4316-9873-3F6F6AB60C5B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607E2D8-E149-444A-94CC-65E4B1C06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5984" y="4071942"/>
            <a:ext cx="521497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Трансформаторы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428604"/>
            <a:ext cx="375285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286380" y="4929198"/>
            <a:ext cx="3071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Выполнил: </a:t>
            </a:r>
          </a:p>
          <a:p>
            <a:r>
              <a:rPr lang="ru-RU" dirty="0" smtClean="0"/>
              <a:t>преподаватель физики </a:t>
            </a:r>
            <a:r>
              <a:rPr lang="ru-RU" dirty="0" err="1" smtClean="0"/>
              <a:t>Ракова</a:t>
            </a:r>
            <a:r>
              <a:rPr lang="ru-RU" dirty="0" smtClean="0"/>
              <a:t> Н.С.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00430" y="6215082"/>
            <a:ext cx="293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Пос. Молодёжный, 2020 г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0"/>
            <a:ext cx="814393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Применение в источниках питания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Компактный трансформатор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Для питания разных узлов электроприборов требуются самые разнообразные напряжения. Например, в телевизоре используются напряжения от 5 вольт, для питания микросхем и транзисторов, до 20 киловольт, для питания анода кинескопа. Все эти напряжения получаются с помощью трансформаторов (напряжение 5 вольт с помощью сетевого трансформатора, напряжение 20 кВ с помощью строчного трансформатора). В компьютере также необходимы напряжения 5 и 12 вольт для питания разных блоков. Все эти напряжения преобразуются из напряжения электрической сети с помощью трансформатора со многими вторичными обмотками.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2214554"/>
            <a:ext cx="1714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214818"/>
            <a:ext cx="464347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572000" y="492919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Трансформаторные модули, разработанные для интернет телефонии и сетей </a:t>
            </a:r>
            <a:r>
              <a:rPr lang="ru-RU" dirty="0" err="1" smtClean="0">
                <a:solidFill>
                  <a:srgbClr val="0070C0"/>
                </a:solidFill>
              </a:rPr>
              <a:t>Ethernet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643182"/>
            <a:ext cx="72218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Спасибо за внимание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4282" y="1000108"/>
            <a:ext cx="84296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Прибор предназначенный для преобразования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U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и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I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переменного тока называется трансформатором.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214686"/>
            <a:ext cx="2143140" cy="150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500306"/>
            <a:ext cx="3952875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785786" y="1214422"/>
            <a:ext cx="7286676" cy="4847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Физические процессы, происходящие в трансформаторах.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Объясните физические процессы, происходящие в трансформаторе, при прохождении в первичной обмотке переменного тока.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Первичная катушка:  ~ ток создаёт ~ магнитное поле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Сердечник – усиливает магнитное поле, которое пронизывает вторичную катушку.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Вторичная катушка:  ~ магнитное поле создаёт индукционный ток, напряжение которого зависит от числа витков.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больше -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больше.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85728"/>
            <a:ext cx="535785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57158" y="4714884"/>
            <a:ext cx="81439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Устройство трансформатора.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Две катушки с разными числами витков одеты в стальной сердечник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Катушка, подключенная к источнику – первичная катушка.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( N</a:t>
            </a:r>
            <a:r>
              <a:rPr kumimoji="0" lang="en-US" b="0" i="1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1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, U</a:t>
            </a:r>
            <a:r>
              <a:rPr kumimoji="0" lang="en-US" b="0" i="1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1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, I</a:t>
            </a:r>
            <a:r>
              <a:rPr kumimoji="0" lang="en-US" b="0" i="1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1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Катушка, подключенная к потребителю – вторичная катушка.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( N</a:t>
            </a:r>
            <a:r>
              <a:rPr kumimoji="0" lang="en-US" b="0" i="1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2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, U</a:t>
            </a:r>
            <a:r>
              <a:rPr kumimoji="0" lang="en-US" b="0" i="1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2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, I</a:t>
            </a:r>
            <a:r>
              <a:rPr kumimoji="0" lang="en-US" b="0" i="1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2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-число витков.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U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-напряжение.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-сила тока.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2357422" y="2143116"/>
          <a:ext cx="4000528" cy="1285884"/>
        </p:xfrm>
        <a:graphic>
          <a:graphicData uri="http://schemas.openxmlformats.org/presentationml/2006/ole">
            <p:oleObj spid="_x0000_s21507" name="Формула" r:id="rId3" imgW="1206500" imgH="431800" progId="Equation.3">
              <p:embed/>
            </p:oleObj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142976" y="1285860"/>
            <a:ext cx="57842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Коэффициент трансформации 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1071538" y="5143512"/>
            <a:ext cx="33374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642910" y="4286256"/>
            <a:ext cx="8358246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Вывод: 1)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K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&lt;1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, если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N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&gt;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N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1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или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U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&gt;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U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1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– повышает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2).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K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&gt;1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если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N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&lt;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N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1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или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U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&lt;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U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1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– понижает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U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1285852" y="2714620"/>
          <a:ext cx="3091315" cy="1214446"/>
        </p:xfrm>
        <a:graphic>
          <a:graphicData uri="http://schemas.openxmlformats.org/presentationml/2006/ole">
            <p:oleObj spid="_x0000_s15363" name="Формула" r:id="rId3" imgW="723586" imgH="444307" progId="Equation.3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14282" y="3071810"/>
            <a:ext cx="2214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КПД =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286256"/>
            <a:ext cx="2071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P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1,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P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- мощность</a:t>
            </a:r>
            <a:endParaRPr lang="ru-RU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857232"/>
            <a:ext cx="414340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571480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4)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Для трансформатора выполняется условие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2214546" y="1928802"/>
            <a:ext cx="4143404" cy="112871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I</a:t>
            </a:r>
            <a:r>
              <a:rPr kumimoji="0" lang="en-US" sz="36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1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U</a:t>
            </a:r>
            <a:r>
              <a:rPr kumimoji="0" lang="en-US" sz="36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1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≈I</a:t>
            </a:r>
            <a:r>
              <a:rPr kumimoji="0" lang="en-US" sz="36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2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U</a:t>
            </a:r>
            <a:r>
              <a:rPr kumimoji="0" lang="en-US" sz="36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2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3786190"/>
            <a:ext cx="750099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</a:rPr>
              <a:t>3)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</a:rPr>
              <a:t>Во сколько раз трансформатор увеличивает напряжение во, столько же раз и уменьшает силу тока.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889844"/>
            <a:ext cx="707236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Трансформа́тор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Те́слы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— единственное из изобретений Николы 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Теслы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носящих его имя сегодня. Это классический резонансный трансформатор, производящий высокое напряжение при высокой частоте. Оно использовалось 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Теслой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нескольких размерах и вариациях для его экспериментов. «Трансформатор 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Теслы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» также известен под названием «катушка 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Теслы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» (англ. 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Tesla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coil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). В России часто используют следующие сокращения: ТС (от 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Tesla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coil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), КТ (катушка 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Теслы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), просто тесла и даже ласкательно — 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катька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Прибор был создан 22 сентября 1896 года и заявлен патентом № 568176 от 22 апреля 1896 года «Аппарат для производства электрических токов высокой частоты и потенциала».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357694"/>
            <a:ext cx="4286280" cy="1971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4214818"/>
            <a:ext cx="309563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42852"/>
            <a:ext cx="81439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Применение в электросетях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Поскольку потери на нагревание провода пропорциональны квадрату тока через провод, при передаче электроэнергии на большое расстояние выгодно использовать очень большие напряжения и небольшие токи. Из соображений безопасности и для уменьшения массы изоляции в быту желательно использовать не столь большие напряжения. Поэтому для наиболее выгодной транспортировки электроэнергии в электросети многократно применяют трансформаторы: сначала для повышения напряжения генераторов на электростанциях перед транспортировкой электроэнергии, а затем для понижения напряжения линии электропередач до приемлемого для потребителей уровня.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643314"/>
            <a:ext cx="3424240" cy="292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59</TotalTime>
  <Words>532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Аспект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WareZ Provider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userbox</cp:lastModifiedBy>
  <cp:revision>9</cp:revision>
  <dcterms:created xsi:type="dcterms:W3CDTF">2008-11-12T19:42:32Z</dcterms:created>
  <dcterms:modified xsi:type="dcterms:W3CDTF">2020-08-13T06:37:35Z</dcterms:modified>
</cp:coreProperties>
</file>