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42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0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8376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48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2634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99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30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1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76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04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8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98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5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4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72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41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3F85A-0100-4CBD-A001-184B5499D09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465460E-5FEE-48A0-B605-D284D6C0E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519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Растения луга    </a:t>
            </a:r>
            <a:br>
              <a:rPr lang="ru-RU" dirty="0" smtClean="0"/>
            </a:br>
            <a:r>
              <a:rPr lang="ru-RU" dirty="0" smtClean="0"/>
              <a:t>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МБДОУ БГО ЦРР Детский сад 11</a:t>
            </a:r>
          </a:p>
          <a:p>
            <a:r>
              <a:rPr lang="ru-RU" dirty="0" err="1" smtClean="0"/>
              <a:t>Беломыльцева</a:t>
            </a:r>
            <a:r>
              <a:rPr lang="ru-RU" dirty="0" smtClean="0"/>
              <a:t> Елена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269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" y="0"/>
            <a:ext cx="9034272" cy="677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32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" y="0"/>
            <a:ext cx="9069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17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3" y="0"/>
            <a:ext cx="90220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16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" y="0"/>
            <a:ext cx="9046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5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" y="0"/>
            <a:ext cx="90925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2530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</TotalTime>
  <Words>11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Растения луга     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луга     Презентация</dc:title>
  <dc:creator>USER</dc:creator>
  <cp:lastModifiedBy>USER</cp:lastModifiedBy>
  <cp:revision>2</cp:revision>
  <dcterms:created xsi:type="dcterms:W3CDTF">2020-08-12T10:56:59Z</dcterms:created>
  <dcterms:modified xsi:type="dcterms:W3CDTF">2020-08-12T11:12:38Z</dcterms:modified>
</cp:coreProperties>
</file>