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2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2528" y="5350429"/>
            <a:ext cx="6856450" cy="1318931"/>
          </a:xfrm>
        </p:spPr>
        <p:txBody>
          <a:bodyPr>
            <a:noAutofit/>
          </a:bodyPr>
          <a:lstStyle/>
          <a:p>
            <a:r>
              <a:rPr lang="ru-RU" sz="2800" smtClean="0">
                <a:solidFill>
                  <a:srgbClr val="323232"/>
                </a:solidFill>
              </a:rPr>
              <a:t>17.04.2020                                5в </a:t>
            </a:r>
            <a:r>
              <a:rPr lang="ru-RU" sz="2800" dirty="0" smtClean="0">
                <a:solidFill>
                  <a:srgbClr val="323232"/>
                </a:solidFill>
              </a:rPr>
              <a:t>класс</a:t>
            </a:r>
          </a:p>
          <a:p>
            <a:r>
              <a:rPr lang="ru-RU" sz="2800" dirty="0" smtClean="0">
                <a:solidFill>
                  <a:srgbClr val="323232"/>
                </a:solidFill>
              </a:rPr>
              <a:t>Учитель Феоктистова Л.Н.</a:t>
            </a:r>
            <a:endParaRPr lang="ru-RU" sz="2800" dirty="0">
              <a:solidFill>
                <a:srgbClr val="32323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1470025"/>
          </a:xfrm>
        </p:spPr>
        <p:txBody>
          <a:bodyPr/>
          <a:lstStyle/>
          <a:p>
            <a:r>
              <a:rPr lang="ru-RU" sz="4800" b="1" dirty="0"/>
              <a:t>Тема: 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i="1" dirty="0" smtClean="0"/>
              <a:t>Иллюстрирование сказок</a:t>
            </a:r>
            <a:endParaRPr lang="ru-RU" sz="4800" dirty="0"/>
          </a:p>
        </p:txBody>
      </p:sp>
      <p:pic>
        <p:nvPicPr>
          <p:cNvPr id="4" name="Picture 2" descr="https://konspekta.net/mykonspektsru/baza2/609961048552.files/image0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0121">
            <a:off x="572961" y="349438"/>
            <a:ext cx="1329858" cy="182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.mycdn.me/i?r=AzEPZsRbOZEKgBhR0XGMT1RkVFl2f3uXPtULSgaIhgEfN6aKTM5SRkZCeTgDn6uOy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749">
            <a:off x="6745588" y="328698"/>
            <a:ext cx="1714521" cy="209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info-4all.ru/images/388f8ec3c3da5e4d2db8f61fd933d7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3970100"/>
            <a:ext cx="2099320" cy="28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276" y="3861048"/>
            <a:ext cx="2065033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7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0063/00036f4a-0ce1c792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" y="-2809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82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info-4all.ru/images/645461c29d12cf7416fd141d21da96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info-4all.ru/images/645461c29d12cf7416fd141d21da967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s://luckclub.ru/images/luckclub/2019/09/08b696e221c6502a37583ed04001d8c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743136"/>
            <a:ext cx="8877371" cy="422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3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0.wp.com/top-antropos.com/images/15/Krylov/%D0%9A%D1%80%D1%8B%D0%BB%D0%BE%D0%B2.%20%D0%A1%D1%82%D1%80%D0%B5%D0%BA%D0%BE%D0%B7%D0%B0%20%D0%B8%20%D0%BC%D1%83%D1%80%D0%B0%D0%B2%D0%B5%D0%B9%20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592" y="0"/>
            <a:ext cx="5232276" cy="68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arisovat.com/wp-content/uploads/2017/05/Gotovaya-rabota.-Burat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421397" cy="556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1047" y="479376"/>
            <a:ext cx="2265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Буратино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4745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risunci.com/wp-content/uploads/2018/12/2-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0" t="16129" r="20447" b="16408"/>
          <a:stretch/>
        </p:blipFill>
        <p:spPr bwMode="auto">
          <a:xfrm>
            <a:off x="461884" y="706582"/>
            <a:ext cx="3926024" cy="496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risunci.com/wp-content/uploads/2018/12/3-3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4" t="11728" r="16210" b="17217"/>
          <a:stretch/>
        </p:blipFill>
        <p:spPr bwMode="auto">
          <a:xfrm>
            <a:off x="4644008" y="706582"/>
            <a:ext cx="4063366" cy="496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04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ytimg.com/vi/6Lj-uPF8v4E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1307" r="17993" b="10899"/>
          <a:stretch/>
        </p:blipFill>
        <p:spPr bwMode="auto">
          <a:xfrm>
            <a:off x="795468" y="33221"/>
            <a:ext cx="7979249" cy="682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22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pbs.twimg.com/media/EH0gpdQX4AEpzj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572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1. </a:t>
            </a:r>
            <a:r>
              <a:rPr lang="ru-RU" sz="2000" dirty="0" smtClean="0"/>
              <a:t>Попрыгунья </a:t>
            </a:r>
            <a:r>
              <a:rPr lang="ru-RU" sz="2000" dirty="0"/>
              <a:t>стрекоза</a:t>
            </a:r>
          </a:p>
          <a:p>
            <a:r>
              <a:rPr lang="ru-RU" sz="2000" dirty="0"/>
              <a:t>Лето красное пропела,</a:t>
            </a:r>
          </a:p>
          <a:p>
            <a:r>
              <a:rPr lang="ru-RU" sz="2000" dirty="0"/>
              <a:t>Оглянуться не успела,</a:t>
            </a:r>
          </a:p>
          <a:p>
            <a:r>
              <a:rPr lang="ru-RU" sz="2000" dirty="0"/>
              <a:t>Как зима катит в глаза. …</a:t>
            </a:r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2</a:t>
            </a:r>
            <a:r>
              <a:rPr lang="ru-RU" dirty="0"/>
              <a:t>. …</a:t>
            </a:r>
            <a:r>
              <a:rPr lang="ru-RU" sz="2000" dirty="0"/>
              <a:t>А коза отвечает:</a:t>
            </a:r>
          </a:p>
          <a:p>
            <a:r>
              <a:rPr lang="ru-RU" sz="2000" dirty="0"/>
              <a:t>- Нет, дедушка, не пила я, не ела,</a:t>
            </a:r>
          </a:p>
          <a:p>
            <a:r>
              <a:rPr lang="ru-RU" sz="2000" dirty="0"/>
              <a:t>А как бежала через </a:t>
            </a:r>
            <a:r>
              <a:rPr lang="ru-RU" sz="2000" dirty="0" err="1"/>
              <a:t>мосточек</a:t>
            </a:r>
            <a:r>
              <a:rPr lang="ru-RU" sz="2000" dirty="0"/>
              <a:t>,</a:t>
            </a:r>
          </a:p>
          <a:p>
            <a:r>
              <a:rPr lang="ru-RU" sz="2000" dirty="0"/>
              <a:t>Ухватила кленовый листочек.</a:t>
            </a:r>
          </a:p>
          <a:p>
            <a:r>
              <a:rPr lang="ru-RU" sz="2000" dirty="0"/>
              <a:t>Как бежало через </a:t>
            </a:r>
            <a:r>
              <a:rPr lang="ru-RU" sz="2000" dirty="0" err="1"/>
              <a:t>гребельку</a:t>
            </a:r>
            <a:r>
              <a:rPr lang="ru-RU" sz="2000" dirty="0"/>
              <a:t>,</a:t>
            </a:r>
          </a:p>
          <a:p>
            <a:r>
              <a:rPr lang="ru-RU" sz="2000" dirty="0"/>
              <a:t>Ухватила воды капельку.</a:t>
            </a:r>
          </a:p>
          <a:p>
            <a:r>
              <a:rPr lang="ru-RU" sz="2000" dirty="0"/>
              <a:t>Только всего и пила я и ела. …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476085" y="1251125"/>
            <a:ext cx="4572000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3.Давным-давно </a:t>
            </a:r>
            <a:r>
              <a:rPr lang="ru-RU" sz="2000" dirty="0"/>
              <a:t>в городке на берегу Средиземного моря жил старый столяр Джузеппе, по прозвищу Сизый Нос.</a:t>
            </a:r>
          </a:p>
          <a:p>
            <a:r>
              <a:rPr lang="ru-RU" sz="2000" dirty="0"/>
              <a:t>Однажды ему попалось под руку полено, обыкновенное полено для топки очага в зимнее время. …</a:t>
            </a:r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4</a:t>
            </a:r>
            <a:r>
              <a:rPr lang="ru-RU" sz="2000" dirty="0" smtClean="0"/>
              <a:t>. </a:t>
            </a:r>
            <a:r>
              <a:rPr lang="ru-RU" sz="2000" dirty="0"/>
              <a:t>«Государь ты мой батюшка родимый! Не вези ты мне золотой и серебряной парчи, ни чёрных соболей сибирских, а привези мне ты аленький цветочек, которого бы не было краше на белом свете». …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87630" y="173024"/>
            <a:ext cx="54604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Отгадай из какого произведения отрывок.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Выбери </a:t>
            </a:r>
            <a:r>
              <a:rPr lang="ru-RU" sz="2400" b="1" dirty="0" smtClean="0">
                <a:solidFill>
                  <a:srgbClr val="FF0000"/>
                </a:solidFill>
              </a:rPr>
              <a:t>один</a:t>
            </a:r>
            <a:r>
              <a:rPr lang="ru-RU" sz="2000" b="1" dirty="0" smtClean="0">
                <a:solidFill>
                  <a:srgbClr val="FF0000"/>
                </a:solidFill>
              </a:rPr>
              <a:t> и нарисуй иллюстрацию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(раскрась по желанию).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03368"/>
            <a:ext cx="364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(Стрекоза и муравей. И. А. Крылов)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47" y="4786311"/>
            <a:ext cx="426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(Коза – дереза. Русская народная сказка).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30257" y="3537256"/>
            <a:ext cx="2467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 Буратино. А. Толстой).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6308164"/>
            <a:ext cx="3617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(Аленький цветочек. С. Т. Аксаков).</a:t>
            </a:r>
          </a:p>
        </p:txBody>
      </p:sp>
    </p:spTree>
    <p:extLst>
      <p:ext uri="{BB962C8B-B14F-4D97-AF65-F5344CB8AC3E}">
        <p14:creationId xmlns:p14="http://schemas.microsoft.com/office/powerpoint/2010/main" val="2472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9726"/>
            <a:ext cx="86409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Тема нашего урока – иллюстрирование сказок.</a:t>
            </a:r>
          </a:p>
          <a:p>
            <a:endParaRPr lang="ru-RU" sz="2000" dirty="0" smtClean="0"/>
          </a:p>
          <a:p>
            <a:r>
              <a:rPr lang="ru-RU" sz="2000" dirty="0" smtClean="0"/>
              <a:t>Сегодня мы </a:t>
            </a:r>
            <a:r>
              <a:rPr lang="ru-RU" sz="2000" dirty="0"/>
              <a:t>с вами будем пробовать иллюстрировать сказку, которую выберет </a:t>
            </a:r>
            <a:r>
              <a:rPr lang="ru-RU" sz="2000" dirty="0" smtClean="0"/>
              <a:t>каждый из вас. </a:t>
            </a:r>
          </a:p>
          <a:p>
            <a:r>
              <a:rPr lang="ru-RU" sz="2000" b="1" i="1" u="sng" dirty="0">
                <a:solidFill>
                  <a:srgbClr val="FF0000"/>
                </a:solidFill>
              </a:rPr>
              <a:t>Иллюстрация</a:t>
            </a:r>
            <a:r>
              <a:rPr lang="ru-RU" sz="2000" b="1" dirty="0"/>
              <a:t> </a:t>
            </a:r>
            <a:r>
              <a:rPr lang="ru-RU" sz="2000" dirty="0"/>
              <a:t>– (от латинского </a:t>
            </a:r>
            <a:r>
              <a:rPr lang="ru-RU" sz="2000" dirty="0" err="1"/>
              <a:t>illustrjtio</a:t>
            </a:r>
            <a:r>
              <a:rPr lang="ru-RU" sz="2000" dirty="0"/>
              <a:t>) – освещение, наглядное изображение. Вид книжной графики.</a:t>
            </a:r>
          </a:p>
          <a:p>
            <a:endParaRPr lang="ru-RU" sz="2000" dirty="0"/>
          </a:p>
          <a:p>
            <a:r>
              <a:rPr lang="ru-RU" sz="2000" dirty="0"/>
              <a:t>Иллюстрация поясняет текст путём демонстрации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Будем </a:t>
            </a:r>
            <a:r>
              <a:rPr lang="ru-RU" sz="2000" dirty="0"/>
              <a:t>выполнять эскиз</a:t>
            </a:r>
            <a:r>
              <a:rPr lang="ru-RU" sz="20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r>
              <a:rPr lang="ru-RU" sz="2000" b="1" i="1" u="sng" dirty="0">
                <a:solidFill>
                  <a:srgbClr val="FF0000"/>
                </a:solidFill>
              </a:rPr>
              <a:t>Эскиз</a:t>
            </a:r>
            <a:r>
              <a:rPr lang="ru-RU" sz="2000" dirty="0"/>
              <a:t> – предварительный набросок, фиксирующий замысел художественного произведения, сооружения, механизма или отдельной его части.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50912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Сказки с древности увлекали людей. С раннего детства сказка – наш верный спутник, который учит нас добру, справедливости. Вместе с героями сказок совершим поход в мир прекрасного.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5877271"/>
            <a:ext cx="8824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Рисуй эскиз простым карандашом без нажима, удаляй лишние линии ластиком.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Раскрась свой рисунок по желанию, карандашами, красками, фломастерами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9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onspekta.net/mykonspektsru/baza2/609961048552.files/image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" y="332656"/>
            <a:ext cx="4416425" cy="606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47667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Аленький цветочек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s://raskraska1.com/assets/images/resources/354/raskraska-tsvetik-semitsvetik-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5" r="18763"/>
          <a:stretch/>
        </p:blipFill>
        <p:spPr bwMode="auto">
          <a:xfrm>
            <a:off x="5264727" y="2996952"/>
            <a:ext cx="2854037" cy="301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59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932587/3ba056e7-0e2e-4ca5-ac7a-dfb1fe7cb739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" y="116632"/>
            <a:ext cx="907214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4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raskraska1.com/assets/images/resources/325/raskraska-alenkii-tsvetochek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1"/>
            <a:ext cx="91321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6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889bedfd7a016f61be832a58bb733504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384376" cy="464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.mycdn.me/i?r=AzEPZsRbOZEKgBhR0XGMT1RkVFl2f3uXPtULSgaIhgEfN6aKTM5SRkZCeTgDn6uOy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73310"/>
            <a:ext cx="4173718" cy="50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24232" y="435255"/>
            <a:ext cx="3898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Коза - дереза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294" y="4915034"/>
            <a:ext cx="41406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https://yandex.ru/video/search?text=</a:t>
            </a:r>
            <a:r>
              <a:rPr lang="ru-RU" dirty="0"/>
              <a:t>поэтапное%20рисование%20коза-дереза%20картинки&amp;</a:t>
            </a:r>
            <a:r>
              <a:rPr lang="en-US" dirty="0"/>
              <a:t>path=</a:t>
            </a:r>
            <a:r>
              <a:rPr lang="en-US" dirty="0" err="1"/>
              <a:t>wizard&amp;parent-reqid</a:t>
            </a:r>
            <a:r>
              <a:rPr lang="en-US" dirty="0"/>
              <a:t>=1586973777187205-1453463970849324473800154-production-app-host-vla-web-yp-5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30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id-info.ru/wp-content/uploads/2014/06/kak-narisovat-kozu-karandash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62" y="3641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93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azukraska.ru/wp-content/gallery/kozadereza/kozadereza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355"/>
            <a:ext cx="906893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16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</TotalTime>
  <Words>225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Тема:  Иллюстрирование сказок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 Иллюстрирование сказок.</dc:title>
  <dc:creator>Людмила</dc:creator>
  <cp:lastModifiedBy>Людмила</cp:lastModifiedBy>
  <cp:revision>11</cp:revision>
  <dcterms:created xsi:type="dcterms:W3CDTF">2020-04-15T17:44:17Z</dcterms:created>
  <dcterms:modified xsi:type="dcterms:W3CDTF">2020-04-17T10:10:58Z</dcterms:modified>
</cp:coreProperties>
</file>