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59" r:id="rId5"/>
    <p:sldId id="263" r:id="rId6"/>
    <p:sldId id="264" r:id="rId7"/>
    <p:sldId id="265" r:id="rId8"/>
    <p:sldId id="266" r:id="rId9"/>
    <p:sldId id="267" r:id="rId10"/>
    <p:sldId id="272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4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30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7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00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4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32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81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8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6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4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A8AC5-9FBA-4F67-B234-CD275B31E899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29A5C-6926-4C01-A8A9-52EC45C6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Буква Я ,я в начале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39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2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42" y="969818"/>
            <a:ext cx="10841458" cy="4475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692" y="4475528"/>
            <a:ext cx="548688" cy="512108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019" y="4475528"/>
            <a:ext cx="548688" cy="512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346" y="4475528"/>
            <a:ext cx="548688" cy="5121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034" y="4475528"/>
            <a:ext cx="548688" cy="5121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9722" y="4475528"/>
            <a:ext cx="548688" cy="51210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82018" y="4462181"/>
            <a:ext cx="565291" cy="5254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417" y="4463335"/>
            <a:ext cx="579170" cy="5364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481" y="4475528"/>
            <a:ext cx="579170" cy="5364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0049" y="4475528"/>
            <a:ext cx="579170" cy="5364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7394" y="4487721"/>
            <a:ext cx="579170" cy="53649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1361" y="4487721"/>
            <a:ext cx="548688" cy="51210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9939219" y="4475528"/>
            <a:ext cx="548688" cy="52430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6564" y="4487721"/>
            <a:ext cx="548688" cy="51210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288" y="4487721"/>
            <a:ext cx="548688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3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584" y="909445"/>
            <a:ext cx="8920832" cy="503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8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638" y="1750804"/>
            <a:ext cx="8630724" cy="335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847" y="1239656"/>
            <a:ext cx="8848305" cy="437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Б_Р_Б_Н</a:t>
            </a:r>
            <a:endParaRPr lang="ru-RU" sz="8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7541" y="1913233"/>
            <a:ext cx="5236918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43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Б_Р_Б_Н</a:t>
            </a:r>
            <a:endParaRPr lang="ru-RU" sz="8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7541" y="1913233"/>
            <a:ext cx="5236918" cy="4176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3438" y="365126"/>
            <a:ext cx="614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А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665" y="118969"/>
            <a:ext cx="1810669" cy="21337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18969"/>
            <a:ext cx="1810669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54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31"/>
          <a:stretch/>
        </p:blipFill>
        <p:spPr>
          <a:xfrm>
            <a:off x="0" y="0"/>
            <a:ext cx="6562725" cy="32718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9613" y="2728913"/>
            <a:ext cx="3752850" cy="41290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448" y="3185111"/>
            <a:ext cx="2828925" cy="7858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326" y="4417340"/>
            <a:ext cx="2033585" cy="203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9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1143000" y="-497060"/>
            <a:ext cx="4943475" cy="32116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400" y="2243138"/>
            <a:ext cx="3380028" cy="3000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4465" y="742950"/>
            <a:ext cx="4021259" cy="1057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5436" y="2857501"/>
            <a:ext cx="2300288" cy="21574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4086" y="5443539"/>
            <a:ext cx="1500189" cy="9858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312" y="5454823"/>
            <a:ext cx="2185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ЯЙЦО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8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6" y="208684"/>
            <a:ext cx="10820400" cy="636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47" y="1302328"/>
            <a:ext cx="11278289" cy="39762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9200" y="283325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33600" y="2833254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4170218"/>
            <a:ext cx="914400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33600" y="4170218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47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42" y="969818"/>
            <a:ext cx="10841458" cy="447501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704109" y="4391890"/>
            <a:ext cx="392550" cy="707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7813963" y="4391890"/>
            <a:ext cx="332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4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15</Words>
  <Application>Microsoft Office PowerPoint</Application>
  <PresentationFormat>Широкоэкранный</PresentationFormat>
  <Paragraphs>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Буква Я ,я в начале слова</vt:lpstr>
      <vt:lpstr>Б_Р_Б_Н</vt:lpstr>
      <vt:lpstr>Б_Р_Б_Н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teacher</cp:lastModifiedBy>
  <cp:revision>13</cp:revision>
  <dcterms:created xsi:type="dcterms:W3CDTF">2019-10-09T07:38:38Z</dcterms:created>
  <dcterms:modified xsi:type="dcterms:W3CDTF">2020-08-13T12:42:38Z</dcterms:modified>
</cp:coreProperties>
</file>