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256" r:id="rId2"/>
    <p:sldId id="278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  <p:sldId id="275" r:id="rId21"/>
    <p:sldId id="276" r:id="rId22"/>
    <p:sldId id="280" r:id="rId23"/>
    <p:sldId id="281" r:id="rId24"/>
    <p:sldId id="282" r:id="rId25"/>
    <p:sldId id="277" r:id="rId26"/>
    <p:sldId id="27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C1D711-468C-4A80-B506-64D7FE82C41C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485388-388D-4D74-8BF8-FF726A718E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37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85388-388D-4D74-8BF8-FF726A718E1D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85388-388D-4D74-8BF8-FF726A718E1D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85388-388D-4D74-8BF8-FF726A718E1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9CF7-9CD5-4113-93B5-86B12D287351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01999-8811-45C7-8A74-63A1CCB7CA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9CF7-9CD5-4113-93B5-86B12D287351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01999-8811-45C7-8A74-63A1CCB7C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9CF7-9CD5-4113-93B5-86B12D287351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01999-8811-45C7-8A74-63A1CCB7C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9CF7-9CD5-4113-93B5-86B12D287351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01999-8811-45C7-8A74-63A1CCB7C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9CF7-9CD5-4113-93B5-86B12D287351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6201999-8811-45C7-8A74-63A1CCB7C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9CF7-9CD5-4113-93B5-86B12D287351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01999-8811-45C7-8A74-63A1CCB7C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9CF7-9CD5-4113-93B5-86B12D287351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01999-8811-45C7-8A74-63A1CCB7C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9CF7-9CD5-4113-93B5-86B12D287351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01999-8811-45C7-8A74-63A1CCB7C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9CF7-9CD5-4113-93B5-86B12D287351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01999-8811-45C7-8A74-63A1CCB7C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9CF7-9CD5-4113-93B5-86B12D287351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01999-8811-45C7-8A74-63A1CCB7C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9CF7-9CD5-4113-93B5-86B12D287351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01999-8811-45C7-8A74-63A1CCB7C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01D9CF7-9CD5-4113-93B5-86B12D287351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6201999-8811-45C7-8A74-63A1CCB7C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wedg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hyperlink" Target="http://smiles.33b.ru/smile.105256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gif"/><Relationship Id="rId4" Type="http://schemas.openxmlformats.org/officeDocument/2006/relationships/hyperlink" Target="http://smiles.33b.ru/smile.105113.html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57166"/>
            <a:ext cx="8501122" cy="2643206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7030A0"/>
                </a:solidFill>
              </a:rPr>
              <a:t>Загадки</a:t>
            </a:r>
            <a:r>
              <a:rPr lang="ru-RU" sz="7200" dirty="0" smtClean="0">
                <a:solidFill>
                  <a:srgbClr val="7030A0"/>
                </a:solidFill>
              </a:rPr>
              <a:t>                     </a:t>
            </a:r>
            <a:r>
              <a:rPr lang="ru-RU" sz="7200" smtClean="0">
                <a:solidFill>
                  <a:srgbClr val="7030A0"/>
                </a:solidFill>
              </a:rPr>
              <a:t>С грядки</a:t>
            </a:r>
            <a:r>
              <a:rPr lang="ru-RU" sz="6000" smtClean="0">
                <a:solidFill>
                  <a:srgbClr val="7030A0"/>
                </a:solidFill>
              </a:rPr>
              <a:t>                      </a:t>
            </a:r>
            <a:endParaRPr lang="ru-RU" sz="60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794" y="3331698"/>
            <a:ext cx="6272234" cy="30262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10" descr="лу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3357562"/>
            <a:ext cx="3243257" cy="2814637"/>
          </a:xfrm>
          <a:prstGeom prst="rect">
            <a:avLst/>
          </a:prstGeom>
          <a:noFill/>
        </p:spPr>
      </p:pic>
      <p:pic>
        <p:nvPicPr>
          <p:cNvPr id="5" name="Picture 8" descr="2bc8c1a306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5914" y="2714115"/>
            <a:ext cx="7200800" cy="345808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8596" y="6286520"/>
            <a:ext cx="85011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Выполнила: во</a:t>
            </a:r>
            <a:r>
              <a:rPr lang="en-US" sz="2000" dirty="0" smtClean="0">
                <a:solidFill>
                  <a:srgbClr val="002060"/>
                </a:solidFill>
              </a:rPr>
              <a:t>c</a:t>
            </a:r>
            <a:r>
              <a:rPr lang="ru-RU" sz="2000" dirty="0" smtClean="0">
                <a:solidFill>
                  <a:srgbClr val="002060"/>
                </a:solidFill>
              </a:rPr>
              <a:t>питатель</a:t>
            </a:r>
            <a:r>
              <a:rPr lang="en-US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МАДОУ ЦРР д</a:t>
            </a:r>
            <a:r>
              <a:rPr lang="en-US" sz="2000" dirty="0" smtClean="0">
                <a:solidFill>
                  <a:srgbClr val="002060"/>
                </a:solidFill>
              </a:rPr>
              <a:t>/c</a:t>
            </a:r>
            <a:r>
              <a:rPr lang="ru-RU" sz="2000" dirty="0" smtClean="0">
                <a:solidFill>
                  <a:srgbClr val="002060"/>
                </a:solidFill>
              </a:rPr>
              <a:t>ад № 87 г. Калининграда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472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Picture 2" descr="G:\овощи\31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4058408"/>
            <a:ext cx="2108251" cy="258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Горизонтальный свиток 4"/>
          <p:cNvSpPr/>
          <p:nvPr/>
        </p:nvSpPr>
        <p:spPr>
          <a:xfrm>
            <a:off x="732783" y="-126892"/>
            <a:ext cx="8090608" cy="377191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Хоть я и сахарной зовусь,                                       Но от дождей я не размокла.                                         Крупна, кругла, сладка на вкус.                                 Узнали вы? Я…</a:t>
            </a:r>
            <a:endParaRPr lang="ru-RU" sz="2800" dirty="0"/>
          </a:p>
        </p:txBody>
      </p:sp>
      <p:pic>
        <p:nvPicPr>
          <p:cNvPr id="6" name="Picture 4" descr="http://domicad.kz/images/200_buriak_barguzy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645024"/>
            <a:ext cx="3097033" cy="26820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4427984" y="4050768"/>
            <a:ext cx="21431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(свёкла)</a:t>
            </a:r>
            <a:endParaRPr lang="ru-RU" sz="44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G:\овощи\22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976" y="3428976"/>
            <a:ext cx="342902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Горизонтальный свиток 4"/>
          <p:cNvSpPr/>
          <p:nvPr/>
        </p:nvSpPr>
        <p:spPr>
          <a:xfrm>
            <a:off x="1010258" y="-250094"/>
            <a:ext cx="7954230" cy="387450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Под землёй птица гнездо свила                                                                                                и яиц нанесла. </a:t>
            </a:r>
            <a:endParaRPr lang="ru-RU" sz="4000" dirty="0"/>
          </a:p>
        </p:txBody>
      </p:sp>
      <p:pic>
        <p:nvPicPr>
          <p:cNvPr id="6" name="Picture 2" descr="http://oml.ru/d/17600/d/11583842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34" y="3961680"/>
            <a:ext cx="2559054" cy="25590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3347864" y="3497482"/>
            <a:ext cx="3071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(картофель)</a:t>
            </a:r>
            <a:endParaRPr lang="ru-RU" sz="40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chesnoki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64088" y="4003751"/>
            <a:ext cx="2750804" cy="20535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Горизонтальный свиток 5"/>
          <p:cNvSpPr/>
          <p:nvPr/>
        </p:nvSpPr>
        <p:spPr>
          <a:xfrm>
            <a:off x="1303932" y="-243408"/>
            <a:ext cx="7382868" cy="35041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Маленький, горький , луку брат.                                                                                               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1979712" y="4003751"/>
            <a:ext cx="228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(чеснок)</a:t>
            </a:r>
            <a:endParaRPr lang="ru-RU" sz="40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04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k_134i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643570" y="3488969"/>
            <a:ext cx="3171841" cy="27349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Горизонтальный свиток 4"/>
          <p:cNvSpPr/>
          <p:nvPr/>
        </p:nvSpPr>
        <p:spPr>
          <a:xfrm>
            <a:off x="279519" y="-237717"/>
            <a:ext cx="8535892" cy="373814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Наши овощи на грядке,                                                                                     Иногда играют в прятки.                                                                                            Кто там выставил бочок?-                                                                                              Вкусный овощ…  .</a:t>
            </a:r>
            <a:endParaRPr lang="ru-RU" sz="3200" dirty="0"/>
          </a:p>
        </p:txBody>
      </p:sp>
      <p:pic>
        <p:nvPicPr>
          <p:cNvPr id="6" name="Picture 2" descr="G:\овощи\4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5000636"/>
            <a:ext cx="4568337" cy="16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000364" y="3929066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(кабачок)</a:t>
            </a:r>
            <a:endParaRPr lang="ru-RU" sz="36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_115i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57158" y="3571876"/>
            <a:ext cx="2571768" cy="286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Горизонтальный свиток 4"/>
          <p:cNvSpPr/>
          <p:nvPr/>
        </p:nvSpPr>
        <p:spPr>
          <a:xfrm>
            <a:off x="357158" y="-380402"/>
            <a:ext cx="8458288" cy="395227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Он в борще незаменим,                                                              Кетчуп тоже дружит с ним,                                                    Любим мы всем сердцем                                         Блюда с красным…  .  </a:t>
            </a:r>
            <a:endParaRPr lang="ru-RU" sz="3200" dirty="0"/>
          </a:p>
        </p:txBody>
      </p:sp>
      <p:pic>
        <p:nvPicPr>
          <p:cNvPr id="6" name="Picture 4" descr="http://kulinarnayakniga.ru/netcat_files/Image/perec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4191630"/>
            <a:ext cx="2428892" cy="23736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6286512" y="4397845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(перцем)</a:t>
            </a:r>
            <a:endParaRPr lang="ru-RU" sz="36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_058i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3400271"/>
            <a:ext cx="2928958" cy="27591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Горизонтальный свиток 8"/>
          <p:cNvSpPr/>
          <p:nvPr/>
        </p:nvSpPr>
        <p:spPr>
          <a:xfrm>
            <a:off x="457200" y="-243408"/>
            <a:ext cx="8258204" cy="350100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Кто ,покинув огород,                                                           Возит сказочный народ?                                                     Да, совсем привыкла                                                  Быть каретой ….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6357950" y="4071942"/>
            <a:ext cx="2214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(тыква)</a:t>
            </a:r>
            <a:endParaRPr lang="ru-RU" sz="40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repsol.ru/img/rep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436720" y="3892023"/>
            <a:ext cx="3078697" cy="24247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Горизонтальный свиток 4"/>
          <p:cNvSpPr/>
          <p:nvPr/>
        </p:nvSpPr>
        <p:spPr>
          <a:xfrm>
            <a:off x="611560" y="-364035"/>
            <a:ext cx="8215371" cy="392909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Кругла , а не месяц,                                                  Желта, а не масло,                                                          С хвостом, а не мышь.                                                                              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429388" y="3786190"/>
            <a:ext cx="1785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(репа)</a:t>
            </a:r>
            <a:endParaRPr lang="ru-RU" sz="40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ogorodogorod.narod.ru/redis.jpe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909191"/>
            <a:ext cx="2590136" cy="25584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Горизонтальный свиток 4"/>
          <p:cNvSpPr/>
          <p:nvPr/>
        </p:nvSpPr>
        <p:spPr>
          <a:xfrm>
            <a:off x="142860" y="-315416"/>
            <a:ext cx="8858280" cy="450059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Щеки </a:t>
            </a:r>
            <a:r>
              <a:rPr lang="ru-RU" sz="2800" dirty="0" err="1" smtClean="0"/>
              <a:t>розовые</a:t>
            </a:r>
            <a:r>
              <a:rPr lang="ru-RU" sz="2800" dirty="0" smtClean="0"/>
              <a:t>, нос белый,                                                                                            В темноте сижу день целый.                                                                                              А рубашка зелена-                                                                                                   Вся на солнышке она.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835696" y="4480515"/>
            <a:ext cx="1785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(редис)</a:t>
            </a:r>
            <a:endParaRPr lang="ru-RU" sz="40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_119i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03648" y="3517653"/>
            <a:ext cx="2286016" cy="25441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Горизонтальный свиток 4"/>
          <p:cNvSpPr/>
          <p:nvPr/>
        </p:nvSpPr>
        <p:spPr>
          <a:xfrm>
            <a:off x="457200" y="-243408"/>
            <a:ext cx="8229600" cy="371477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 овощной коллекции –свежие тенденции:                                 Круглый кружевной фасон                                            Представляет ….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929322" y="4143380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(патиссон)</a:t>
            </a:r>
            <a:endParaRPr lang="ru-RU" sz="36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3273i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3742564"/>
            <a:ext cx="2335712" cy="25994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Горизонтальный свиток 4"/>
          <p:cNvSpPr/>
          <p:nvPr/>
        </p:nvSpPr>
        <p:spPr>
          <a:xfrm>
            <a:off x="500034" y="-428652"/>
            <a:ext cx="8186766" cy="428628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Кто тут самый музыкальный?                                                У кого слух идеальный?                                              Ноты до –ре –ми –фа –соль                                        Знает каждая ….                             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857884" y="4143380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(фасоль)</a:t>
            </a:r>
            <a:endParaRPr lang="ru-RU" sz="36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vosch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571480"/>
            <a:ext cx="7286676" cy="5715040"/>
          </a:xfrm>
        </p:spPr>
      </p:pic>
      <p:sp>
        <p:nvSpPr>
          <p:cNvPr id="5" name="Горизонтальный свиток 4"/>
          <p:cNvSpPr/>
          <p:nvPr/>
        </p:nvSpPr>
        <p:spPr>
          <a:xfrm>
            <a:off x="2714612" y="2071678"/>
            <a:ext cx="3643338" cy="250033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Если будем мы трудиться,                                                           Всё, конечно, уродится.                                                                    При любой погоде                                                                           В нашем ….     .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786314" y="4214818"/>
            <a:ext cx="1857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(огороде)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_110i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3929066"/>
            <a:ext cx="2439245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Горизонтальный свиток 4"/>
          <p:cNvSpPr/>
          <p:nvPr/>
        </p:nvSpPr>
        <p:spPr>
          <a:xfrm>
            <a:off x="457200" y="-221768"/>
            <a:ext cx="8363272" cy="371477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Это вовсе не игрушка-                                         Ароматная ….      .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786446" y="3643314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(петрушка)</a:t>
            </a:r>
            <a:endParaRPr lang="ru-RU" sz="3200" dirty="0"/>
          </a:p>
        </p:txBody>
      </p:sp>
      <p:pic>
        <p:nvPicPr>
          <p:cNvPr id="7" name="Picture 3" descr="петруш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643314"/>
            <a:ext cx="2866587" cy="28575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u_008i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00826" y="3786190"/>
            <a:ext cx="2503436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Горизонтальный свиток 4"/>
          <p:cNvSpPr/>
          <p:nvPr/>
        </p:nvSpPr>
        <p:spPr>
          <a:xfrm>
            <a:off x="319886" y="-357214"/>
            <a:ext cx="8504228" cy="414340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От дождя не укрывает                                                                                          Этот зонтик, он- растение!                                                                                     Он приправою бывает                                                                                       Для гарнира и солений.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214810" y="4214818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(укроп)</a:t>
            </a:r>
            <a:endParaRPr lang="ru-RU" sz="3600" dirty="0"/>
          </a:p>
        </p:txBody>
      </p:sp>
      <p:pic>
        <p:nvPicPr>
          <p:cNvPr id="7" name="Picture 5" descr="укроп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071942"/>
            <a:ext cx="3570257" cy="250030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3248i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3481630"/>
            <a:ext cx="2597226" cy="2890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Горизонтальный свиток 4"/>
          <p:cNvSpPr/>
          <p:nvPr/>
        </p:nvSpPr>
        <p:spPr>
          <a:xfrm>
            <a:off x="308710" y="-243408"/>
            <a:ext cx="8526580" cy="400052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Долгая Мавра- жестка, корява,                                      На всех зла, а всем мила.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5929322" y="4071942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(редька)</a:t>
            </a:r>
            <a:endParaRPr lang="ru-RU" sz="36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he3256i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3543376"/>
            <a:ext cx="2469075" cy="2747842"/>
          </a:xfrm>
        </p:spPr>
      </p:pic>
      <p:sp>
        <p:nvSpPr>
          <p:cNvPr id="5" name="Горизонтальный свиток 4"/>
          <p:cNvSpPr/>
          <p:nvPr/>
        </p:nvSpPr>
        <p:spPr>
          <a:xfrm>
            <a:off x="470876" y="-171400"/>
            <a:ext cx="8317672" cy="371477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Растёт листик интересный:                                           Кислый-кислый, но полезный.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072198" y="4000504"/>
            <a:ext cx="2500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(щавель)</a:t>
            </a:r>
            <a:endParaRPr lang="ru-RU" sz="32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329638" y="-315416"/>
            <a:ext cx="8339325" cy="414340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Словно юбочки на сборке                                                                                           Её листики в оборках,                                                                                            А за складочкой-  смотри,                                                                                            </a:t>
            </a:r>
            <a:r>
              <a:rPr lang="ru-RU" sz="2800" dirty="0" err="1" smtClean="0"/>
              <a:t>Витаминчики</a:t>
            </a:r>
            <a:r>
              <a:rPr lang="ru-RU" sz="2800" dirty="0" smtClean="0"/>
              <a:t> внутри !                                                                                         Каждый будет очень рад                                                                                         Съесть зелёненький  …   .</a:t>
            </a:r>
            <a:endParaRPr lang="ru-RU" sz="2800" dirty="0"/>
          </a:p>
        </p:txBody>
      </p:sp>
      <p:pic>
        <p:nvPicPr>
          <p:cNvPr id="5" name="Picture 6" descr="салат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647402"/>
            <a:ext cx="2624285" cy="277152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23728" y="4309493"/>
            <a:ext cx="15385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(салат)</a:t>
            </a:r>
            <a:endParaRPr lang="ru-RU" sz="36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937296" y="-315416"/>
            <a:ext cx="7749504" cy="414340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Чтобы было всё в порядке                                                             На моей любимой грядке,                                                            Не жалея, в две руки,                                                                                Выдираю …      .</a:t>
            </a:r>
            <a:endParaRPr lang="ru-RU" sz="3200" dirty="0"/>
          </a:p>
        </p:txBody>
      </p:sp>
      <p:pic>
        <p:nvPicPr>
          <p:cNvPr id="5" name="Picture 4" descr="http://s10.rimg.info/7f7e951bd8c72446254773bfa2f6f6e3.gif">
            <a:hlinkClick r:id="rId2"/>
          </p:cNvPr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4429132"/>
            <a:ext cx="221457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5" descr="http://s10.rimg.info/cd9819a81513ab94baf9a28cb34d361a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4357694"/>
            <a:ext cx="2000264" cy="226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429256" y="3929066"/>
            <a:ext cx="20890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(сорняки)</a:t>
            </a:r>
            <a:endParaRPr lang="ru-RU" sz="36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357322"/>
          </a:xfrm>
        </p:spPr>
        <p:txBody>
          <a:bodyPr>
            <a:noAutofit/>
          </a:bodyPr>
          <a:lstStyle/>
          <a:p>
            <a:r>
              <a:rPr lang="ru-RU" sz="8800" i="1" dirty="0" smtClean="0">
                <a:solidFill>
                  <a:srgbClr val="7030A0"/>
                </a:solidFill>
              </a:rPr>
              <a:t>М о л о </a:t>
            </a:r>
            <a:r>
              <a:rPr lang="ru-RU" sz="8800" i="1" dirty="0" err="1" smtClean="0">
                <a:solidFill>
                  <a:srgbClr val="7030A0"/>
                </a:solidFill>
              </a:rPr>
              <a:t>д</a:t>
            </a:r>
            <a:r>
              <a:rPr lang="ru-RU" sz="8800" i="1" dirty="0" smtClean="0">
                <a:solidFill>
                  <a:srgbClr val="7030A0"/>
                </a:solidFill>
              </a:rPr>
              <a:t> </a:t>
            </a:r>
            <a:r>
              <a:rPr lang="ru-RU" sz="8800" i="1" dirty="0" err="1" smtClean="0">
                <a:solidFill>
                  <a:srgbClr val="7030A0"/>
                </a:solidFill>
              </a:rPr>
              <a:t>ц</a:t>
            </a:r>
            <a:r>
              <a:rPr lang="ru-RU" sz="8800" i="1" dirty="0" smtClean="0">
                <a:solidFill>
                  <a:srgbClr val="7030A0"/>
                </a:solidFill>
              </a:rPr>
              <a:t> </a:t>
            </a:r>
            <a:r>
              <a:rPr lang="ru-RU" sz="8800" i="1" dirty="0" err="1" smtClean="0">
                <a:solidFill>
                  <a:srgbClr val="7030A0"/>
                </a:solidFill>
              </a:rPr>
              <a:t>ы</a:t>
            </a:r>
            <a:r>
              <a:rPr lang="ru-RU" sz="8800" i="1" dirty="0" smtClean="0">
                <a:solidFill>
                  <a:srgbClr val="7030A0"/>
                </a:solidFill>
              </a:rPr>
              <a:t> !</a:t>
            </a:r>
            <a:endParaRPr lang="ru-RU" sz="8800" i="1" dirty="0">
              <a:solidFill>
                <a:srgbClr val="7030A0"/>
              </a:solidFill>
            </a:endParaRPr>
          </a:p>
        </p:txBody>
      </p:sp>
      <p:pic>
        <p:nvPicPr>
          <p:cNvPr id="6" name="Picture 6" descr="c6cf6bbed3d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081" y="2214554"/>
            <a:ext cx="8303463" cy="40005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G:\овощи\23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4286256"/>
            <a:ext cx="2542889" cy="2328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Горизонтальный свиток 4"/>
          <p:cNvSpPr/>
          <p:nvPr/>
        </p:nvSpPr>
        <p:spPr>
          <a:xfrm>
            <a:off x="571471" y="-387424"/>
            <a:ext cx="8186491" cy="48165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Наши зайцы не грустят,                                    Кочерыжками хрустят,                                       Зайцам из-за хруста                                            Нравится…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3357554" y="4143380"/>
            <a:ext cx="2714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(капуста)</a:t>
            </a:r>
            <a:endParaRPr lang="ru-RU" sz="4800" dirty="0"/>
          </a:p>
        </p:txBody>
      </p:sp>
      <p:pic>
        <p:nvPicPr>
          <p:cNvPr id="7" name="Рисунок 6" descr="K3278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4613908"/>
            <a:ext cx="2667034" cy="2026946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251520" y="-243408"/>
            <a:ext cx="8640960" cy="421484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Для закуски, для салата,                                                                   С чесночком для аромата,                                                               Для засолки ,наконец,                                                                  Пригодится …</a:t>
            </a:r>
            <a:endParaRPr lang="ru-RU" sz="4000" dirty="0"/>
          </a:p>
        </p:txBody>
      </p:sp>
      <p:pic>
        <p:nvPicPr>
          <p:cNvPr id="13" name="Picture 2" descr="http://www.sunnygarden.ru/garden/ogure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286256"/>
            <a:ext cx="2428892" cy="23993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Picture 4" descr="G:\овощи\4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3429000"/>
            <a:ext cx="122555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86248" y="4143380"/>
            <a:ext cx="228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(Огурец)</a:t>
            </a:r>
            <a:endParaRPr lang="ru-RU" sz="40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G:\овощи\76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102" y="3020322"/>
            <a:ext cx="2571768" cy="2067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G:\овощи\8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4573714"/>
            <a:ext cx="6715172" cy="2007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Горизонтальный свиток 5"/>
          <p:cNvSpPr/>
          <p:nvPr/>
        </p:nvSpPr>
        <p:spPr>
          <a:xfrm>
            <a:off x="2195736" y="-251443"/>
            <a:ext cx="6591106" cy="378621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Кто на грядке зеленеет,                                                                И желтеет, и краснеет,                                                        Он похож на светофор,                                                   Это круглый….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6500826" y="3857628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(помидор)</a:t>
            </a:r>
            <a:endParaRPr lang="ru-RU" sz="36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G:\овощи\37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1071546"/>
            <a:ext cx="2214578" cy="5446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Горизонтальный свиток 4"/>
          <p:cNvSpPr/>
          <p:nvPr/>
        </p:nvSpPr>
        <p:spPr>
          <a:xfrm>
            <a:off x="214282" y="-200739"/>
            <a:ext cx="7742664" cy="3236753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Сидит девица в темнице,                                                                                  а коса на улице.                                                                                   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714744" y="4286256"/>
            <a:ext cx="23210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(морковь)</a:t>
            </a:r>
            <a:endParaRPr lang="ru-RU" sz="4000" dirty="0"/>
          </a:p>
        </p:txBody>
      </p:sp>
      <p:pic>
        <p:nvPicPr>
          <p:cNvPr id="1026" name="Picture 2" descr="https://ds04.infourok.ru/uploads/ex/0ebe/000a8285-31d1e279/img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502" y="3900163"/>
            <a:ext cx="2472209" cy="1854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457200" y="-315416"/>
            <a:ext cx="8031266" cy="450059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В мире моды овощной                                                      Каждый блещет красотой.                                                    Фиолетовый кафтан                                                           Надевает…</a:t>
            </a:r>
            <a:endParaRPr lang="ru-RU" sz="36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 flipH="1">
            <a:off x="8686799" y="6143644"/>
            <a:ext cx="45719" cy="1657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Picture 18" descr="баклажан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16025"/>
            <a:ext cx="2425523" cy="244197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425523" y="4834831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(баклажан)</a:t>
            </a:r>
            <a:endParaRPr lang="ru-RU" sz="3600" dirty="0"/>
          </a:p>
        </p:txBody>
      </p:sp>
      <p:pic>
        <p:nvPicPr>
          <p:cNvPr id="2050" name="Picture 2" descr="http://templateinspire.com/opencart/Organic-store/image/cache/catalog/product/14-728x8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580112" y="3825291"/>
            <a:ext cx="2425523" cy="266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G:\овощи\29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8513" y="4994142"/>
            <a:ext cx="457203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Горизонтальный свиток 5"/>
          <p:cNvSpPr/>
          <p:nvPr/>
        </p:nvSpPr>
        <p:spPr>
          <a:xfrm>
            <a:off x="251520" y="214290"/>
            <a:ext cx="8463884" cy="321471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Он зелёный, круглый, сладкий,                                                          Им стреляют из рогатки,                                                               Супчик из него не плох,                                                           Знаешь, что это?  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6286512" y="4286256"/>
            <a:ext cx="2214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(горох)</a:t>
            </a:r>
            <a:endParaRPr lang="ru-RU" sz="4000" dirty="0"/>
          </a:p>
        </p:txBody>
      </p:sp>
      <p:pic>
        <p:nvPicPr>
          <p:cNvPr id="3074" name="Picture 2" descr="https://cookingwithlanguages.com/wp-content/uploads/2016/03/peas-1024x89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825" y="3429000"/>
            <a:ext cx="4011012" cy="2399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13" descr="http://www.fantasyflash.ru/anime/eda/image/eda70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285728"/>
            <a:ext cx="175471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Горизонтальный свиток 5"/>
          <p:cNvSpPr/>
          <p:nvPr/>
        </p:nvSpPr>
        <p:spPr>
          <a:xfrm>
            <a:off x="418621" y="-315416"/>
            <a:ext cx="6735122" cy="414908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Кто на свете всех полезней?                                                         Кто спасёт от всех болезней?                                                          Кто обидит нас без рук?                                                           Маленький, коварный… 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835696" y="4423718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(лук)</a:t>
            </a:r>
            <a:endParaRPr lang="ru-RU" sz="4000" dirty="0"/>
          </a:p>
        </p:txBody>
      </p:sp>
      <p:pic>
        <p:nvPicPr>
          <p:cNvPr id="8" name="Picture 4" descr="лук зе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9249" y="3782594"/>
            <a:ext cx="3357554" cy="251816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488</TotalTime>
  <Words>500</Words>
  <Application>Microsoft Office PowerPoint</Application>
  <PresentationFormat>Экран (4:3)</PresentationFormat>
  <Paragraphs>54</Paragraphs>
  <Slides>26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5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Загадки                     С грядки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 о л о д ц ы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Юзер</dc:creator>
  <cp:lastModifiedBy>RePack by Diakov</cp:lastModifiedBy>
  <cp:revision>61</cp:revision>
  <dcterms:created xsi:type="dcterms:W3CDTF">2011-03-17T19:30:28Z</dcterms:created>
  <dcterms:modified xsi:type="dcterms:W3CDTF">2020-08-12T13:35:56Z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1594935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