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4" r:id="rId2"/>
    <p:sldId id="257" r:id="rId3"/>
    <p:sldId id="260" r:id="rId4"/>
    <p:sldId id="261" r:id="rId5"/>
    <p:sldId id="263" r:id="rId6"/>
    <p:sldId id="264" r:id="rId7"/>
    <p:sldId id="277" r:id="rId8"/>
    <p:sldId id="278" r:id="rId9"/>
    <p:sldId id="279" r:id="rId10"/>
    <p:sldId id="280" r:id="rId11"/>
    <p:sldId id="266" r:id="rId12"/>
    <p:sldId id="265" r:id="rId13"/>
    <p:sldId id="281" r:id="rId14"/>
    <p:sldId id="267" r:id="rId15"/>
    <p:sldId id="283" r:id="rId16"/>
    <p:sldId id="290" r:id="rId17"/>
    <p:sldId id="284" r:id="rId18"/>
    <p:sldId id="262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82924" autoAdjust="0"/>
  </p:normalViewPr>
  <p:slideViewPr>
    <p:cSldViewPr>
      <p:cViewPr varScale="1">
        <p:scale>
          <a:sx n="95" d="100"/>
          <a:sy n="95" d="100"/>
        </p:scale>
        <p:origin x="21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167AC-DAEC-4377-8C2B-216E823AF983}" type="datetimeFigureOut">
              <a:rPr lang="ru-RU" smtClean="0"/>
              <a:t>пт 14.08.20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91513-AEC5-4818-9686-2AE7CBA87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57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1513-AEC5-4818-9686-2AE7CBA8798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862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1513-AEC5-4818-9686-2AE7CBA8798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583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991513-AEC5-4818-9686-2AE7CBA8798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5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6B556-215E-4BB1-84BC-468C40E3FDF8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CC30C-00E1-4FD4-96AA-FFE40A230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B3CD6-0542-49DF-92D3-F1BF14FFE2F0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4F13-6213-4414-93A9-DC1732560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3572B-BC27-47FF-871B-22F35B4F1FCB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4F757-5CAB-4C9A-B1D3-EFB994171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75100-681A-4C21-A78B-0CA0AF1BB398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A653B-EF70-4410-B101-7CE85283A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BBF3F-4843-4A26-A223-25A0FF2E664C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F9F68-C21D-443F-83FA-EA74D6F85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B9FE2-26D7-4C16-BDEE-6D3838E325A0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82EF3-695A-4D8F-ABC3-6757F0F4A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EF898-F613-4423-B8EE-6C24ED815144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7D713-9BC2-41D0-AEFB-BC24D1E90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39CB3-5D29-43B6-92E7-4CB3C72B9C50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FD266-0F1E-4122-86AC-96BD477AB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7E0BF-E49E-472E-A73B-32700040785C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9BDBF-8126-4B7D-B282-BF985D848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C27E2-11F9-4299-99F7-8DC712B500A0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B7C8C-97E3-41D0-B99E-E434C0CF5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738EC-10DF-490B-9398-F06FD74573C3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DD92F-5FFE-4544-94B7-B5F91F975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83323D-EA4D-4CF8-8582-C070C1287526}" type="datetimeFigureOut">
              <a:rPr lang="ru-RU"/>
              <a:pPr>
                <a:defRPr/>
              </a:pPr>
              <a:t>пт 14.08.20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CD2B08-994F-45AF-8EB7-FB5370627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23.jpeg" Type="http://schemas.openxmlformats.org/officeDocument/2006/relationships/image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305342"/>
            <a:ext cx="6840760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Мой прадед  - участник Великой Отечественной войны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004048" y="4075038"/>
            <a:ext cx="3744913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Автор: </a:t>
            </a:r>
            <a:r>
              <a:rPr lang="ru-RU" b="1" dirty="0" err="1">
                <a:solidFill>
                  <a:srgbClr val="C00000"/>
                </a:solidFill>
                <a:latin typeface="Calibri" pitchFamily="34" charset="0"/>
              </a:rPr>
              <a:t>Гурдина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Рахима, обучающаяся 6 - в класса МБОУ СОШ №2 </a:t>
            </a:r>
            <a:r>
              <a:rPr lang="ru-RU" b="1" dirty="0" err="1">
                <a:solidFill>
                  <a:srgbClr val="C00000"/>
                </a:solidFill>
                <a:latin typeface="Calibri" pitchFamily="34" charset="0"/>
              </a:rPr>
              <a:t>с.Средняя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Елюзань</a:t>
            </a:r>
          </a:p>
          <a:p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Руководитель:</a:t>
            </a:r>
          </a:p>
          <a:p>
            <a:r>
              <a:rPr lang="ru-RU" b="1" dirty="0" err="1">
                <a:solidFill>
                  <a:srgbClr val="C00000"/>
                </a:solidFill>
                <a:latin typeface="Calibri" pitchFamily="34" charset="0"/>
              </a:rPr>
              <a:t>Бикмаева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М.Ф., учитель биологии, классный руководитель 6 – в класса, тел. 89275168494</a:t>
            </a:r>
          </a:p>
        </p:txBody>
      </p:sp>
    </p:spTree>
    <p:extLst>
      <p:ext uri="{BB962C8B-B14F-4D97-AF65-F5344CB8AC3E}">
        <p14:creationId xmlns:p14="http://schemas.microsoft.com/office/powerpoint/2010/main" val="1308757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845839"/>
            <a:ext cx="7236296" cy="86409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3BF6FF-3DC1-4D2E-A11D-B24C935157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03" y="20291"/>
            <a:ext cx="4945853" cy="683770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4E374C-3DB4-44CC-A077-5AECA9EC236B}"/>
              </a:ext>
            </a:extLst>
          </p:cNvPr>
          <p:cNvSpPr/>
          <p:nvPr/>
        </p:nvSpPr>
        <p:spPr>
          <a:xfrm>
            <a:off x="5076056" y="474345"/>
            <a:ext cx="370965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18 января 1945 года при  наступлении на населенный пункт </a:t>
            </a:r>
            <a:r>
              <a:rPr lang="ru-RU" b="1" dirty="0" err="1"/>
              <a:t>Влодовице</a:t>
            </a:r>
            <a:r>
              <a:rPr lang="ru-RU" b="1" dirty="0"/>
              <a:t>, находясь на левом фланге батальона, умело использовал складки местности со своим взводом первым ворвался в населенный пункт и, уничтожив ручной пулемёт противника, дал возможность продвижению роты.</a:t>
            </a:r>
          </a:p>
          <a:p>
            <a:r>
              <a:rPr lang="ru-RU" b="1" dirty="0"/>
              <a:t>В уличном бою было уничтожено 8 гитлеровцев. При овладении населенным пунктом </a:t>
            </a:r>
            <a:r>
              <a:rPr lang="ru-RU" b="1" dirty="0" err="1"/>
              <a:t>Мжаллуд</a:t>
            </a:r>
            <a:r>
              <a:rPr lang="ru-RU" b="1" dirty="0"/>
              <a:t> товарищ Дашкин умело организовал бой, обойдя противника с фланга, вышел на лежащую за городом высоту  и стремительным броском отрезал пути отхода немцев.</a:t>
            </a:r>
          </a:p>
        </p:txBody>
      </p:sp>
    </p:spTree>
    <p:extLst>
      <p:ext uri="{BB962C8B-B14F-4D97-AF65-F5344CB8AC3E}">
        <p14:creationId xmlns:p14="http://schemas.microsoft.com/office/powerpoint/2010/main" val="1426463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395B24-1606-4716-AC5D-650226BA48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886" y="116632"/>
            <a:ext cx="3099538" cy="2264257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197CA6F7-FD93-4A80-B30E-83FF1F60D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6056" y="2708919"/>
            <a:ext cx="3888432" cy="358985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atin typeface="Arial Black" panose="020B0A04020102020204" pitchFamily="34" charset="0"/>
              </a:rPr>
              <a:t>За отвагу и мужество старший лейтенант Дашкин Г.А. был награжден Орденом Красной Звезды.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CA5C1E-4EEE-4AB7-8D0F-C6E0D9681C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70" y="0"/>
            <a:ext cx="483168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6255707-7BAF-4F3D-8B64-A3BF7DE40C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01910"/>
            <a:ext cx="4608512" cy="665418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1518845-FC21-4F80-B868-03459EF0EC78}"/>
              </a:ext>
            </a:extLst>
          </p:cNvPr>
          <p:cNvSpPr/>
          <p:nvPr/>
        </p:nvSpPr>
        <p:spPr>
          <a:xfrm>
            <a:off x="5073345" y="1417638"/>
            <a:ext cx="38112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январе 1945 года, совершая подвиг,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Адельшинович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тяжело ранен – касательное осколочное ранение правой половины грудной клетки на уровне 8 – 10 ребер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22AAB7B-B509-4243-AE66-18951780A8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4414"/>
            <a:ext cx="5013418" cy="681164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BCDC419-83A2-4BFF-98CA-88F8C3AC39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893" y="-24414"/>
            <a:ext cx="47239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18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Участник парада Победы. После войны продолжил службу на должности  дежурного офицера. С апреля 1946 года – в запасе.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ADE42BF-EB24-4F0C-9BB0-5D3D7431E5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916832"/>
            <a:ext cx="5256584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Мирная жизнь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FBD800F-7AF8-4EFC-B837-E1F6FD4174B3}"/>
              </a:ext>
            </a:extLst>
          </p:cNvPr>
          <p:cNvSpPr/>
          <p:nvPr/>
        </p:nvSpPr>
        <p:spPr>
          <a:xfrm>
            <a:off x="2771800" y="2132856"/>
            <a:ext cx="60486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С 1946 по 1959 год  он работал Секретарём </a:t>
            </a:r>
            <a:r>
              <a:rPr lang="ru-RU" sz="2400" dirty="0" err="1">
                <a:latin typeface="Arial Black" panose="020B0A04020102020204" pitchFamily="34" charset="0"/>
              </a:rPr>
              <a:t>Среднеелюзанского</a:t>
            </a:r>
            <a:r>
              <a:rPr lang="ru-RU" sz="2400" dirty="0">
                <a:latin typeface="Arial Black" panose="020B0A04020102020204" pitchFamily="34" charset="0"/>
              </a:rPr>
              <a:t> сельсовета, а в 1959 был избран Председателем </a:t>
            </a:r>
            <a:r>
              <a:rPr lang="ru-RU" sz="2400" dirty="0" err="1">
                <a:latin typeface="Arial Black" panose="020B0A04020102020204" pitchFamily="34" charset="0"/>
              </a:rPr>
              <a:t>Среднеелюзанского</a:t>
            </a:r>
            <a:r>
              <a:rPr lang="ru-RU" sz="2400" dirty="0">
                <a:latin typeface="Arial Black" panose="020B0A04020102020204" pitchFamily="34" charset="0"/>
              </a:rPr>
              <a:t> сельсовета  и проработал в этой должности до ухода на пенсию, до1977 года.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B20360-EB12-4ADF-94E7-D0D9A8202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856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A1EC10-1F6D-4CDB-B5E3-D3DBCF2DCB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888" y="11099"/>
            <a:ext cx="4201616" cy="32738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2912CEC-FCA0-49E9-B1A4-FF2BC2645F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384" y="3284984"/>
            <a:ext cx="4201616" cy="356191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94A83B-DC10-402A-8341-650644FC0D9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19382"/>
            <a:ext cx="4942384" cy="31275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59B3ED1-8DE7-409A-B549-10E305FC2E1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5015408" cy="41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368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8028384" cy="432048"/>
          </a:xfrm>
        </p:spPr>
        <p:txBody>
          <a:bodyPr/>
          <a:lstStyle/>
          <a:p>
            <a:r>
              <a:rPr lang="ru-RU" sz="2000" dirty="0">
                <a:latin typeface="Arial Black" panose="020B0A04020102020204" pitchFamily="34" charset="0"/>
              </a:rPr>
              <a:t>Вместе с супругой </a:t>
            </a:r>
            <a:r>
              <a:rPr lang="ru-RU" sz="2000" dirty="0" err="1">
                <a:latin typeface="Arial Black" panose="020B0A04020102020204" pitchFamily="34" charset="0"/>
              </a:rPr>
              <a:t>Равзой</a:t>
            </a:r>
            <a:r>
              <a:rPr lang="ru-RU" sz="2000" dirty="0"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latin typeface="Arial Black" panose="020B0A04020102020204" pitchFamily="34" charset="0"/>
              </a:rPr>
              <a:t>Мухаммеджановной</a:t>
            </a:r>
            <a:r>
              <a:rPr lang="ru-RU" sz="2000" dirty="0">
                <a:latin typeface="Arial Black" panose="020B0A04020102020204" pitchFamily="34" charset="0"/>
              </a:rPr>
              <a:t> вырастили двух сыновей  и четырёх дочерей, которые живут и  работают в нашем селе. 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2285CD6-7663-4D13-8D74-DEFDC4A1E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35" y="1537413"/>
            <a:ext cx="4062437" cy="518457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BF4D85-A987-491E-AE8F-241D740844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37414"/>
            <a:ext cx="4206265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772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E20477-A386-4C59-81C1-7ED9C0433C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44000" cy="669674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B612CDB-4539-41D5-99F1-F161FDFF8DB7}"/>
              </a:ext>
            </a:extLst>
          </p:cNvPr>
          <p:cNvSpPr/>
          <p:nvPr/>
        </p:nvSpPr>
        <p:spPr>
          <a:xfrm>
            <a:off x="2843808" y="476672"/>
            <a:ext cx="5616624" cy="5576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kern="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 информации: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Архив музея МОБУ СОШ №2 с. Средняя Елюзань.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Воспоминания родственников ветерана.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Фотографии из семейного альбома Дашкина Г.А..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Официальный  сайт Министерства Обороны России "Подвиг народа в  Великой Отечественной войне 1941-1945 гг.".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Сайт «Память народа»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Сайт «Дорога памяти»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011344" cy="1143000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        «Мне есть кем гордиться! »</a:t>
            </a:r>
            <a:br>
              <a:rPr lang="ru-RU" sz="32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3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5301208"/>
            <a:ext cx="59096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Дашкин 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Адельшинович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1923-1979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C127AE6-3FFF-4E08-8E65-4EE3D3BB25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482" y="1052735"/>
            <a:ext cx="3335814" cy="426350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0CBEBF-F2F5-435B-AB62-DFA92CEF1B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0"/>
            <a:ext cx="4134044" cy="2664288"/>
          </a:xfrm>
          <a:prstGeom prst="rect">
            <a:avLst/>
          </a:prstGeo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48980064-BF9B-4697-A62B-AC203CA5C6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664288"/>
            <a:ext cx="4134043" cy="417620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573EB4-E193-4E54-B63D-7F710D25A21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7505"/>
            <a:ext cx="500404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600200"/>
            <a:ext cx="6043626" cy="4525963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8A7F7A4-6D3B-43CD-AAC1-13FB39CFABC7}"/>
              </a:ext>
            </a:extLst>
          </p:cNvPr>
          <p:cNvSpPr/>
          <p:nvPr/>
        </p:nvSpPr>
        <p:spPr>
          <a:xfrm>
            <a:off x="1907705" y="408671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Impact" panose="020B0806030902050204" pitchFamily="34" charset="0"/>
              </a:rPr>
              <a:t>Сайт «Память народа»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F883EE7-1D96-4C01-B1EE-D53FA0FC88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8" y="1189035"/>
            <a:ext cx="9085192" cy="56270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229600" cy="1143000"/>
          </a:xfrm>
        </p:spPr>
        <p:txBody>
          <a:bodyPr/>
          <a:lstStyle/>
          <a:p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Дашкин </a:t>
            </a:r>
            <a:r>
              <a:rPr lang="ru-RU" sz="20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Габдулла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Адельшинович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 родился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 20 июля 1923 года в селе Средняя Елюзань </a:t>
            </a:r>
            <a:r>
              <a:rPr lang="ru-RU" sz="20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Городищенского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 района Пензенской области 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00EC42D-D48D-427B-82FC-09F3950BBF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753579"/>
            <a:ext cx="8352928" cy="50849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ВОЙНА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124744"/>
            <a:ext cx="6624736" cy="96470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Адельшинович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мае 1942 года был призван на войну.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5D63EE-4367-49D4-8368-EC8E692CBA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089447"/>
            <a:ext cx="4392488" cy="458458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ВОЙНА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124744"/>
            <a:ext cx="6624736" cy="96470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D70078-D9EE-4E80-B90E-C5BE321DFB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077" y="1155570"/>
            <a:ext cx="6444031" cy="414563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14DD43C-AEBA-4AA2-ACC4-E7CA0953554E}"/>
              </a:ext>
            </a:extLst>
          </p:cNvPr>
          <p:cNvSpPr/>
          <p:nvPr/>
        </p:nvSpPr>
        <p:spPr>
          <a:xfrm>
            <a:off x="2771800" y="5301209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Свой военный путь он начал на Ленинградском фронте в составе 289 стрелкового полка 120 Стрелковой Гатчинской Краснознамённой дивизии  в должности стрелка. </a:t>
            </a:r>
          </a:p>
        </p:txBody>
      </p:sp>
    </p:spTree>
    <p:extLst>
      <p:ext uri="{BB962C8B-B14F-4D97-AF65-F5344CB8AC3E}">
        <p14:creationId xmlns:p14="http://schemas.microsoft.com/office/powerpoint/2010/main" val="3669859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2146250"/>
          </a:xfrm>
        </p:spPr>
        <p:txBody>
          <a:bodyPr/>
          <a:lstStyle/>
          <a:p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В 1943 году, окончив курсы младших лейтенантов Ленинградского фронта, получил воинское звание «лейтенанта».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124744"/>
            <a:ext cx="7056784" cy="96470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1AB3B1-FF1E-4588-8F38-E6F2F955CA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221" y="2694620"/>
            <a:ext cx="5508188" cy="414786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085007-E52F-4EA1-953A-DE42DB62F28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" y="15514"/>
            <a:ext cx="4211961" cy="682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ВОЙНА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845839"/>
            <a:ext cx="7236296" cy="86409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марта 1943 по июль 1944 года служил в должности командира стрелкового взвода, а в  июле того же года командовал пулеметным взводом 120 Стрелковой Гатчинской Краснознамённой дивизии   1-го Украинского фронта.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9CB589-4BA3-4194-871C-08EE0F6F33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80" y="2708920"/>
            <a:ext cx="8289800" cy="400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42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367</Words>
  <Application>Microsoft Office PowerPoint</Application>
  <PresentationFormat>Экран (4:3)</PresentationFormat>
  <Paragraphs>39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Impact</vt:lpstr>
      <vt:lpstr>Times New Roman</vt:lpstr>
      <vt:lpstr>Тема Office</vt:lpstr>
      <vt:lpstr>Презентация PowerPoint</vt:lpstr>
      <vt:lpstr>        «Мне есть кем гордиться! » </vt:lpstr>
      <vt:lpstr>Презентация PowerPoint</vt:lpstr>
      <vt:lpstr> </vt:lpstr>
      <vt:lpstr>Дашкин Габдулла Адельшинович родился  20 июля 1923 года в селе Средняя Елюзань Городищенского района Пензенской области </vt:lpstr>
      <vt:lpstr>ВОЙНА</vt:lpstr>
      <vt:lpstr>ВОЙНА</vt:lpstr>
      <vt:lpstr>В 1943 году, окончив курсы младших лейтенантов Ленинградского фронта, получил воинское звание «лейтенанта». </vt:lpstr>
      <vt:lpstr>ВОЙНА</vt:lpstr>
      <vt:lpstr>Презентация PowerPoint</vt:lpstr>
      <vt:lpstr>Презентация PowerPoint</vt:lpstr>
      <vt:lpstr>Презентация PowerPoint</vt:lpstr>
      <vt:lpstr>Презентация PowerPoint</vt:lpstr>
      <vt:lpstr> Участник парада Победы. После войны продолжил службу на должности  дежурного офицера. С апреля 1946 года – в запасе.</vt:lpstr>
      <vt:lpstr>Мирная жизнь</vt:lpstr>
      <vt:lpstr>Презентация PowerPoint</vt:lpstr>
      <vt:lpstr>Вместе с супругой Равзой Мухаммеджановной вырастили двух сыновей  и четырёх дочерей, которые живут и  работают в нашем селе.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Пользователь</cp:lastModifiedBy>
  <cp:revision>81</cp:revision>
  <dcterms:created xsi:type="dcterms:W3CDTF">2012-02-20T04:45:41Z</dcterms:created>
  <dcterms:modified xsi:type="dcterms:W3CDTF">2020-08-14T19:48:38Z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1329796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