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56" r:id="rId3"/>
    <p:sldId id="257" r:id="rId4"/>
    <p:sldId id="258" r:id="rId5"/>
    <p:sldId id="267" r:id="rId6"/>
    <p:sldId id="259" r:id="rId7"/>
    <p:sldId id="262" r:id="rId8"/>
    <p:sldId id="263" r:id="rId9"/>
    <p:sldId id="268" r:id="rId10"/>
    <p:sldId id="269" r:id="rId11"/>
    <p:sldId id="270" r:id="rId12"/>
    <p:sldId id="271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90ED432F-CD1B-42DF-8910-9747DCC38E68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432F-CD1B-42DF-8910-9747DCC38E68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432F-CD1B-42DF-8910-9747DCC38E68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432F-CD1B-42DF-8910-9747DCC38E68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432F-CD1B-42DF-8910-9747DCC38E68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432F-CD1B-42DF-8910-9747DCC38E68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432F-CD1B-42DF-8910-9747DCC38E68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432F-CD1B-42DF-8910-9747DCC38E68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432F-CD1B-42DF-8910-9747DCC38E68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90ED432F-CD1B-42DF-8910-9747DCC38E68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90ED432F-CD1B-42DF-8910-9747DCC38E68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0ED432F-CD1B-42DF-8910-9747DCC38E68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24744"/>
            <a:ext cx="813690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200" dirty="0" smtClean="0"/>
          </a:p>
          <a:p>
            <a:pPr algn="ctr"/>
            <a:r>
              <a:rPr lang="ru-RU" sz="1200" dirty="0" smtClean="0"/>
              <a:t>УМК Школа России</a:t>
            </a:r>
          </a:p>
          <a:p>
            <a:pPr algn="ctr"/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Единицы </a:t>
            </a:r>
            <a:r>
              <a:rPr lang="ru-RU" sz="5400" dirty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массы: грамм, </a:t>
            </a:r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килограмм</a:t>
            </a:r>
          </a:p>
          <a:p>
            <a:endParaRPr lang="ru-RU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20688"/>
            <a:ext cx="7272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К</a:t>
            </a:r>
            <a:r>
              <a:rPr lang="ru-RU" sz="3200" dirty="0" smtClean="0"/>
              <a:t>ак </a:t>
            </a:r>
            <a:r>
              <a:rPr lang="ru-RU" sz="3200" dirty="0"/>
              <a:t>называется единица массы меньше килограмма?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87624" y="2564904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ГРАММ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556792"/>
            <a:ext cx="8136904" cy="20882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1628800"/>
            <a:ext cx="86409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>
                <a:latin typeface="Times New Roman" pitchFamily="18" charset="0"/>
                <a:cs typeface="Times New Roman" pitchFamily="18" charset="0"/>
              </a:rPr>
              <a:t>1 кг = </a:t>
            </a:r>
            <a:r>
              <a:rPr lang="en-US" sz="11500" b="1" dirty="0" smtClean="0">
                <a:latin typeface="Times New Roman" pitchFamily="18" charset="0"/>
                <a:cs typeface="Times New Roman" pitchFamily="18" charset="0"/>
              </a:rPr>
              <a:t>1000 </a:t>
            </a:r>
            <a:r>
              <a:rPr lang="ru-RU" sz="11500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5180842a75be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268760"/>
            <a:ext cx="6696744" cy="50128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188640"/>
            <a:ext cx="5112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sz="3600" b="1" dirty="0" smtClean="0"/>
              <a:t>Какие бывают гири?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764704"/>
            <a:ext cx="828092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800" b="1" dirty="0"/>
              <a:t>Рефлексия учебной деятельности на </a:t>
            </a:r>
            <a:r>
              <a:rPr lang="ru-RU" sz="2800" b="1" dirty="0" smtClean="0"/>
              <a:t>уроке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ru-RU" sz="2800" dirty="0"/>
          </a:p>
          <a:p>
            <a:pPr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sz="2800" dirty="0" smtClean="0"/>
              <a:t>С </a:t>
            </a:r>
            <a:r>
              <a:rPr lang="ru-RU" sz="2800" dirty="0"/>
              <a:t>какой новой единицей массы мы сегодня познакомились</a:t>
            </a:r>
            <a:r>
              <a:rPr lang="ru-RU" sz="2800" dirty="0" smtClean="0"/>
              <a:t>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dirty="0" smtClean="0"/>
              <a:t>- Какая мера массы больше </a:t>
            </a:r>
            <a:r>
              <a:rPr lang="ru-RU" sz="2800" b="1" dirty="0" smtClean="0"/>
              <a:t>кг</a:t>
            </a:r>
            <a:r>
              <a:rPr lang="ru-RU" sz="2800" dirty="0" smtClean="0"/>
              <a:t> или </a:t>
            </a:r>
            <a:r>
              <a:rPr lang="ru-RU" sz="2800" b="1" dirty="0" smtClean="0"/>
              <a:t>г</a:t>
            </a:r>
            <a:r>
              <a:rPr lang="ru-RU" sz="2800" dirty="0" smtClean="0"/>
              <a:t> 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dirty="0" smtClean="0"/>
              <a:t>- Сколько граммов в 1 </a:t>
            </a:r>
            <a:r>
              <a:rPr lang="ru-RU" sz="2800" b="1" dirty="0" smtClean="0"/>
              <a:t>кг</a:t>
            </a:r>
            <a:r>
              <a:rPr lang="ru-RU" sz="2800" dirty="0" smtClean="0"/>
              <a:t>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dirty="0" smtClean="0"/>
              <a:t>- В каких случаях мы используем измерения в граммах?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548680"/>
            <a:ext cx="8136904" cy="5370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/>
              <a:t>Математический </a:t>
            </a:r>
            <a:r>
              <a:rPr lang="ru-RU" sz="3600" b="1" i="1" dirty="0" smtClean="0"/>
              <a:t>диктант</a:t>
            </a:r>
          </a:p>
          <a:p>
            <a:endParaRPr lang="ru-RU" sz="1000" i="1" dirty="0"/>
          </a:p>
          <a:p>
            <a:r>
              <a:rPr lang="ru-RU" sz="3600" dirty="0"/>
              <a:t>– Напишите в тетради число, в котором: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3600" dirty="0"/>
              <a:t> 2 сотни, 4 десятка, 1 единица;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3600" dirty="0"/>
              <a:t> 5 сотен, 3 десятка;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3600" dirty="0"/>
              <a:t> 7 десятков, 9 </a:t>
            </a:r>
            <a:r>
              <a:rPr lang="ru-RU" sz="3600" dirty="0" smtClean="0"/>
              <a:t>единиц;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3600" dirty="0" smtClean="0"/>
              <a:t>1 </a:t>
            </a:r>
            <a:r>
              <a:rPr lang="ru-RU" sz="3600" dirty="0"/>
              <a:t>сотня, 8 десятков, 6 единиц</a:t>
            </a:r>
            <a:r>
              <a:rPr lang="ru-RU" sz="3600" dirty="0" smtClean="0"/>
              <a:t>;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3600" dirty="0"/>
              <a:t> 3 сотни, 7 единиц.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475656" y="1556792"/>
            <a:ext cx="2592288" cy="252028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4716016" y="1484784"/>
            <a:ext cx="2592288" cy="252028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548680"/>
            <a:ext cx="5616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 Сравните эти два </a:t>
            </a:r>
            <a:r>
              <a:rPr lang="ru-RU" sz="2800" b="1" dirty="0" smtClean="0"/>
              <a:t>предмета 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4293096"/>
            <a:ext cx="3240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о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ни разного цвета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115616" y="1556792"/>
            <a:ext cx="2808312" cy="280831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4860032" y="1556792"/>
            <a:ext cx="3240360" cy="2664296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620688"/>
            <a:ext cx="62646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Чем отличаются эти предметы? 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4797152"/>
            <a:ext cx="32716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они разной формы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105835"/>
            <a:ext cx="4572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они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разного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размера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40152" y="2708920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556792"/>
            <a:ext cx="2520280" cy="216024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08515" y="548680"/>
            <a:ext cx="5830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/>
              <a:t>Чем отличаются эти предметы?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-14-см-льняные-мешочки-13-видов-цветов-портативный-пользу-мешки-для-упаковки-свадьб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628800"/>
            <a:ext cx="3356992" cy="3356992"/>
          </a:xfrm>
          <a:prstGeom prst="rect">
            <a:avLst/>
          </a:prstGeom>
        </p:spPr>
      </p:pic>
      <p:pic>
        <p:nvPicPr>
          <p:cNvPr id="3" name="Рисунок 2" descr="10-14-см-льняные-мешочки-13-видов-цветов-портативный-пользу-мешки-для-упаковки-свадьб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628800"/>
            <a:ext cx="3356992" cy="335699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19672" y="620688"/>
            <a:ext cx="6464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Чем отличаются эти предметы?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27784" y="5445224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МАССА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3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Какой прибор нам поможет определить массу </a:t>
            </a:r>
            <a:r>
              <a:rPr lang="ru-RU" sz="3600" dirty="0" smtClean="0"/>
              <a:t>предмета?</a:t>
            </a:r>
            <a:endParaRPr lang="ru-RU" sz="3600" dirty="0"/>
          </a:p>
        </p:txBody>
      </p:sp>
      <p:pic>
        <p:nvPicPr>
          <p:cNvPr id="3" name="Рисунок 2" descr="16687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1772816"/>
            <a:ext cx="3960440" cy="46205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03310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 </a:t>
            </a:r>
          </a:p>
        </p:txBody>
      </p:sp>
      <p:pic>
        <p:nvPicPr>
          <p:cNvPr id="3" name="Рисунок 2" descr="img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7bdf400_5b71_0132_4af8_015c2d23c3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556792"/>
            <a:ext cx="7776864" cy="35283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03648" y="548680"/>
            <a:ext cx="66247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Как происходит взвешивание? </a:t>
            </a:r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85</TotalTime>
  <Words>85</Words>
  <Application>Microsoft Office PowerPoint</Application>
  <PresentationFormat>Экран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Анютка</dc:creator>
  <cp:lastModifiedBy>ДНС</cp:lastModifiedBy>
  <cp:revision>11</cp:revision>
  <dcterms:created xsi:type="dcterms:W3CDTF">2018-07-06T14:54:00Z</dcterms:created>
  <dcterms:modified xsi:type="dcterms:W3CDTF">2020-08-14T16:59:42Z</dcterms:modified>
</cp:coreProperties>
</file>