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286" r:id="rId3"/>
    <p:sldId id="287" r:id="rId4"/>
    <p:sldId id="288" r:id="rId5"/>
    <p:sldId id="289" r:id="rId6"/>
    <p:sldId id="290" r:id="rId7"/>
    <p:sldId id="291" r:id="rId8"/>
    <p:sldId id="292" r:id="rId9"/>
    <p:sldId id="293" r:id="rId10"/>
    <p:sldId id="303" r:id="rId11"/>
    <p:sldId id="297" r:id="rId12"/>
    <p:sldId id="298" r:id="rId13"/>
    <p:sldId id="299" r:id="rId14"/>
    <p:sldId id="300" r:id="rId15"/>
    <p:sldId id="301" r:id="rId16"/>
    <p:sldId id="302" r:id="rId17"/>
    <p:sldId id="295" r:id="rId18"/>
    <p:sldId id="294" r:id="rId19"/>
    <p:sldId id="264" r:id="rId20"/>
    <p:sldId id="257" r:id="rId21"/>
    <p:sldId id="258" r:id="rId22"/>
    <p:sldId id="259" r:id="rId23"/>
    <p:sldId id="260" r:id="rId24"/>
    <p:sldId id="261" r:id="rId25"/>
    <p:sldId id="262" r:id="rId26"/>
    <p:sldId id="263" r:id="rId27"/>
    <p:sldId id="265" r:id="rId28"/>
    <p:sldId id="267" r:id="rId29"/>
    <p:sldId id="268" r:id="rId30"/>
    <p:sldId id="269" r:id="rId31"/>
    <p:sldId id="270" r:id="rId32"/>
    <p:sldId id="271" r:id="rId33"/>
    <p:sldId id="266" r:id="rId34"/>
    <p:sldId id="272" r:id="rId35"/>
    <p:sldId id="273" r:id="rId36"/>
    <p:sldId id="274" r:id="rId37"/>
    <p:sldId id="275" r:id="rId38"/>
    <p:sldId id="276" r:id="rId39"/>
    <p:sldId id="277" r:id="rId40"/>
    <p:sldId id="278" r:id="rId41"/>
    <p:sldId id="279" r:id="rId42"/>
    <p:sldId id="280" r:id="rId43"/>
    <p:sldId id="281" r:id="rId44"/>
    <p:sldId id="282" r:id="rId45"/>
    <p:sldId id="283" r:id="rId4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69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image" Target="../media/image9.wmf"/><Relationship Id="rId7" Type="http://schemas.openxmlformats.org/officeDocument/2006/relationships/image" Target="../media/image13.wmf"/><Relationship Id="rId2" Type="http://schemas.openxmlformats.org/officeDocument/2006/relationships/image" Target="../media/image8.wmf"/><Relationship Id="rId1" Type="http://schemas.openxmlformats.org/officeDocument/2006/relationships/image" Target="../media/image7.wmf"/><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 Id="rId9" Type="http://schemas.openxmlformats.org/officeDocument/2006/relationships/image" Target="../media/image15.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85.wmf"/><Relationship Id="rId2" Type="http://schemas.openxmlformats.org/officeDocument/2006/relationships/image" Target="../media/image84.wmf"/><Relationship Id="rId1" Type="http://schemas.openxmlformats.org/officeDocument/2006/relationships/image" Target="../media/image83.wmf"/><Relationship Id="rId5" Type="http://schemas.openxmlformats.org/officeDocument/2006/relationships/image" Target="../media/image87.wmf"/><Relationship Id="rId4" Type="http://schemas.openxmlformats.org/officeDocument/2006/relationships/image" Target="../media/image86.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91.wmf"/><Relationship Id="rId2" Type="http://schemas.openxmlformats.org/officeDocument/2006/relationships/image" Target="../media/image90.wmf"/><Relationship Id="rId1" Type="http://schemas.openxmlformats.org/officeDocument/2006/relationships/image" Target="../media/image89.wmf"/><Relationship Id="rId5" Type="http://schemas.openxmlformats.org/officeDocument/2006/relationships/image" Target="../media/image93.wmf"/><Relationship Id="rId4" Type="http://schemas.openxmlformats.org/officeDocument/2006/relationships/image" Target="../media/image92.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97.wmf"/><Relationship Id="rId2" Type="http://schemas.openxmlformats.org/officeDocument/2006/relationships/image" Target="../media/image96.wmf"/><Relationship Id="rId1" Type="http://schemas.openxmlformats.org/officeDocument/2006/relationships/image" Target="../media/image95.wmf"/><Relationship Id="rId5" Type="http://schemas.openxmlformats.org/officeDocument/2006/relationships/image" Target="../media/image99.wmf"/><Relationship Id="rId4" Type="http://schemas.openxmlformats.org/officeDocument/2006/relationships/image" Target="../media/image98.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103.wmf"/><Relationship Id="rId2" Type="http://schemas.openxmlformats.org/officeDocument/2006/relationships/image" Target="../media/image102.wmf"/><Relationship Id="rId1" Type="http://schemas.openxmlformats.org/officeDocument/2006/relationships/image" Target="../media/image101.wmf"/><Relationship Id="rId5" Type="http://schemas.openxmlformats.org/officeDocument/2006/relationships/image" Target="../media/image105.wmf"/><Relationship Id="rId4" Type="http://schemas.openxmlformats.org/officeDocument/2006/relationships/image" Target="../media/image104.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108.wmf"/><Relationship Id="rId2" Type="http://schemas.openxmlformats.org/officeDocument/2006/relationships/image" Target="../media/image107.wmf"/><Relationship Id="rId1" Type="http://schemas.openxmlformats.org/officeDocument/2006/relationships/image" Target="../media/image106.wmf"/><Relationship Id="rId5" Type="http://schemas.openxmlformats.org/officeDocument/2006/relationships/image" Target="../media/image110.wmf"/><Relationship Id="rId4" Type="http://schemas.openxmlformats.org/officeDocument/2006/relationships/image" Target="../media/image109.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113.wmf"/><Relationship Id="rId2" Type="http://schemas.openxmlformats.org/officeDocument/2006/relationships/image" Target="../media/image112.wmf"/><Relationship Id="rId1" Type="http://schemas.openxmlformats.org/officeDocument/2006/relationships/image" Target="../media/image111.wmf"/><Relationship Id="rId4" Type="http://schemas.openxmlformats.org/officeDocument/2006/relationships/image" Target="../media/image114.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117.wmf"/><Relationship Id="rId2" Type="http://schemas.openxmlformats.org/officeDocument/2006/relationships/image" Target="../media/image116.wmf"/><Relationship Id="rId1" Type="http://schemas.openxmlformats.org/officeDocument/2006/relationships/image" Target="../media/image115.wmf"/><Relationship Id="rId6" Type="http://schemas.openxmlformats.org/officeDocument/2006/relationships/image" Target="../media/image120.wmf"/><Relationship Id="rId5" Type="http://schemas.openxmlformats.org/officeDocument/2006/relationships/image" Target="../media/image119.wmf"/><Relationship Id="rId4" Type="http://schemas.openxmlformats.org/officeDocument/2006/relationships/image" Target="../media/image118.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123.wmf"/><Relationship Id="rId2" Type="http://schemas.openxmlformats.org/officeDocument/2006/relationships/image" Target="../media/image122.wmf"/><Relationship Id="rId1" Type="http://schemas.openxmlformats.org/officeDocument/2006/relationships/image" Target="../media/image121.wmf"/><Relationship Id="rId6" Type="http://schemas.openxmlformats.org/officeDocument/2006/relationships/image" Target="../media/image126.wmf"/><Relationship Id="rId5" Type="http://schemas.openxmlformats.org/officeDocument/2006/relationships/image" Target="../media/image125.wmf"/><Relationship Id="rId4" Type="http://schemas.openxmlformats.org/officeDocument/2006/relationships/image" Target="../media/image124.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129.wmf"/><Relationship Id="rId2" Type="http://schemas.openxmlformats.org/officeDocument/2006/relationships/image" Target="../media/image128.wmf"/><Relationship Id="rId1" Type="http://schemas.openxmlformats.org/officeDocument/2006/relationships/image" Target="../media/image127.wmf"/><Relationship Id="rId6" Type="http://schemas.openxmlformats.org/officeDocument/2006/relationships/image" Target="../media/image132.wmf"/><Relationship Id="rId5" Type="http://schemas.openxmlformats.org/officeDocument/2006/relationships/image" Target="../media/image131.wmf"/><Relationship Id="rId4" Type="http://schemas.openxmlformats.org/officeDocument/2006/relationships/image" Target="../media/image130.wmf"/></Relationships>
</file>

<file path=ppt/drawings/_rels/vmlDrawing19.vml.rels><?xml version="1.0" encoding="UTF-8" standalone="yes"?>
<Relationships xmlns="http://schemas.openxmlformats.org/package/2006/relationships"><Relationship Id="rId8" Type="http://schemas.openxmlformats.org/officeDocument/2006/relationships/image" Target="../media/image140.wmf"/><Relationship Id="rId3" Type="http://schemas.openxmlformats.org/officeDocument/2006/relationships/image" Target="../media/image135.wmf"/><Relationship Id="rId7" Type="http://schemas.openxmlformats.org/officeDocument/2006/relationships/image" Target="../media/image139.wmf"/><Relationship Id="rId2" Type="http://schemas.openxmlformats.org/officeDocument/2006/relationships/image" Target="../media/image134.wmf"/><Relationship Id="rId1" Type="http://schemas.openxmlformats.org/officeDocument/2006/relationships/image" Target="../media/image133.wmf"/><Relationship Id="rId6" Type="http://schemas.openxmlformats.org/officeDocument/2006/relationships/image" Target="../media/image138.wmf"/><Relationship Id="rId5" Type="http://schemas.openxmlformats.org/officeDocument/2006/relationships/image" Target="../media/image137.wmf"/><Relationship Id="rId4" Type="http://schemas.openxmlformats.org/officeDocument/2006/relationships/image" Target="../media/image136.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image" Target="../media/image18.wmf"/><Relationship Id="rId7" Type="http://schemas.openxmlformats.org/officeDocument/2006/relationships/image" Target="../media/image22.wmf"/><Relationship Id="rId2" Type="http://schemas.openxmlformats.org/officeDocument/2006/relationships/image" Target="../media/image17.wmf"/><Relationship Id="rId1" Type="http://schemas.openxmlformats.org/officeDocument/2006/relationships/image" Target="../media/image16.wmf"/><Relationship Id="rId6" Type="http://schemas.openxmlformats.org/officeDocument/2006/relationships/image" Target="../media/image21.wmf"/><Relationship Id="rId5" Type="http://schemas.openxmlformats.org/officeDocument/2006/relationships/image" Target="../media/image20.wmf"/><Relationship Id="rId4" Type="http://schemas.openxmlformats.org/officeDocument/2006/relationships/image" Target="../media/image19.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143.wmf"/><Relationship Id="rId2" Type="http://schemas.openxmlformats.org/officeDocument/2006/relationships/image" Target="../media/image142.wmf"/><Relationship Id="rId1" Type="http://schemas.openxmlformats.org/officeDocument/2006/relationships/image" Target="../media/image141.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145.wmf"/><Relationship Id="rId1" Type="http://schemas.openxmlformats.org/officeDocument/2006/relationships/image" Target="../media/image144.wmf"/></Relationships>
</file>

<file path=ppt/drawings/_rels/vmlDrawing22.vml.rels><?xml version="1.0" encoding="UTF-8" standalone="yes"?>
<Relationships xmlns="http://schemas.openxmlformats.org/package/2006/relationships"><Relationship Id="rId8" Type="http://schemas.openxmlformats.org/officeDocument/2006/relationships/image" Target="../media/image153.wmf"/><Relationship Id="rId3" Type="http://schemas.openxmlformats.org/officeDocument/2006/relationships/image" Target="../media/image148.wmf"/><Relationship Id="rId7" Type="http://schemas.openxmlformats.org/officeDocument/2006/relationships/image" Target="../media/image152.wmf"/><Relationship Id="rId2" Type="http://schemas.openxmlformats.org/officeDocument/2006/relationships/image" Target="../media/image147.wmf"/><Relationship Id="rId1" Type="http://schemas.openxmlformats.org/officeDocument/2006/relationships/image" Target="../media/image146.wmf"/><Relationship Id="rId6" Type="http://schemas.openxmlformats.org/officeDocument/2006/relationships/image" Target="../media/image151.wmf"/><Relationship Id="rId5" Type="http://schemas.openxmlformats.org/officeDocument/2006/relationships/image" Target="../media/image150.wmf"/><Relationship Id="rId4" Type="http://schemas.openxmlformats.org/officeDocument/2006/relationships/image" Target="../media/image149.wmf"/><Relationship Id="rId9" Type="http://schemas.openxmlformats.org/officeDocument/2006/relationships/image" Target="../media/image154.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157.wmf"/><Relationship Id="rId2" Type="http://schemas.openxmlformats.org/officeDocument/2006/relationships/image" Target="../media/image156.wmf"/><Relationship Id="rId1" Type="http://schemas.openxmlformats.org/officeDocument/2006/relationships/image" Target="../media/image155.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7.wmf"/><Relationship Id="rId7" Type="http://schemas.openxmlformats.org/officeDocument/2006/relationships/image" Target="../media/image31.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 Id="rId9" Type="http://schemas.openxmlformats.org/officeDocument/2006/relationships/image" Target="../media/image33.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43.wmf"/><Relationship Id="rId13" Type="http://schemas.openxmlformats.org/officeDocument/2006/relationships/image" Target="../media/image48.wmf"/><Relationship Id="rId3" Type="http://schemas.openxmlformats.org/officeDocument/2006/relationships/image" Target="../media/image38.wmf"/><Relationship Id="rId7" Type="http://schemas.openxmlformats.org/officeDocument/2006/relationships/image" Target="../media/image42.wmf"/><Relationship Id="rId12" Type="http://schemas.openxmlformats.org/officeDocument/2006/relationships/image" Target="../media/image47.wmf"/><Relationship Id="rId2" Type="http://schemas.openxmlformats.org/officeDocument/2006/relationships/image" Target="../media/image37.wmf"/><Relationship Id="rId1" Type="http://schemas.openxmlformats.org/officeDocument/2006/relationships/image" Target="../media/image36.wmf"/><Relationship Id="rId6" Type="http://schemas.openxmlformats.org/officeDocument/2006/relationships/image" Target="../media/image41.wmf"/><Relationship Id="rId11" Type="http://schemas.openxmlformats.org/officeDocument/2006/relationships/image" Target="../media/image46.wmf"/><Relationship Id="rId5" Type="http://schemas.openxmlformats.org/officeDocument/2006/relationships/image" Target="../media/image40.wmf"/><Relationship Id="rId15" Type="http://schemas.openxmlformats.org/officeDocument/2006/relationships/image" Target="../media/image50.wmf"/><Relationship Id="rId10" Type="http://schemas.openxmlformats.org/officeDocument/2006/relationships/image" Target="../media/image45.wmf"/><Relationship Id="rId4" Type="http://schemas.openxmlformats.org/officeDocument/2006/relationships/image" Target="../media/image39.wmf"/><Relationship Id="rId9" Type="http://schemas.openxmlformats.org/officeDocument/2006/relationships/image" Target="../media/image44.wmf"/><Relationship Id="rId14" Type="http://schemas.openxmlformats.org/officeDocument/2006/relationships/image" Target="../media/image4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 Id="rId6" Type="http://schemas.openxmlformats.org/officeDocument/2006/relationships/image" Target="../media/image56.wmf"/><Relationship Id="rId5" Type="http://schemas.openxmlformats.org/officeDocument/2006/relationships/image" Target="../media/image55.wmf"/><Relationship Id="rId4" Type="http://schemas.openxmlformats.org/officeDocument/2006/relationships/image" Target="../media/image54.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image" Target="../media/image58.wmf"/><Relationship Id="rId1" Type="http://schemas.openxmlformats.org/officeDocument/2006/relationships/image" Target="../media/image57.wmf"/><Relationship Id="rId6" Type="http://schemas.openxmlformats.org/officeDocument/2006/relationships/image" Target="../media/image62.wmf"/><Relationship Id="rId5" Type="http://schemas.openxmlformats.org/officeDocument/2006/relationships/image" Target="../media/image61.wmf"/><Relationship Id="rId4" Type="http://schemas.openxmlformats.org/officeDocument/2006/relationships/image" Target="../media/image6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wmf"/><Relationship Id="rId4" Type="http://schemas.openxmlformats.org/officeDocument/2006/relationships/image" Target="../media/image66.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69.wmf"/><Relationship Id="rId7" Type="http://schemas.openxmlformats.org/officeDocument/2006/relationships/image" Target="../media/image73.wmf"/><Relationship Id="rId2" Type="http://schemas.openxmlformats.org/officeDocument/2006/relationships/image" Target="../media/image68.wmf"/><Relationship Id="rId1" Type="http://schemas.openxmlformats.org/officeDocument/2006/relationships/image" Target="../media/image67.wmf"/><Relationship Id="rId6" Type="http://schemas.openxmlformats.org/officeDocument/2006/relationships/image" Target="../media/image72.wmf"/><Relationship Id="rId5" Type="http://schemas.openxmlformats.org/officeDocument/2006/relationships/image" Target="../media/image71.wmf"/><Relationship Id="rId4" Type="http://schemas.openxmlformats.org/officeDocument/2006/relationships/image" Target="../media/image70.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77.wmf"/><Relationship Id="rId7" Type="http://schemas.openxmlformats.org/officeDocument/2006/relationships/image" Target="../media/image81.wmf"/><Relationship Id="rId2" Type="http://schemas.openxmlformats.org/officeDocument/2006/relationships/image" Target="../media/image76.wmf"/><Relationship Id="rId1" Type="http://schemas.openxmlformats.org/officeDocument/2006/relationships/image" Target="../media/image75.wmf"/><Relationship Id="rId6" Type="http://schemas.openxmlformats.org/officeDocument/2006/relationships/image" Target="../media/image80.wmf"/><Relationship Id="rId5" Type="http://schemas.openxmlformats.org/officeDocument/2006/relationships/image" Target="../media/image79.wmf"/><Relationship Id="rId4" Type="http://schemas.openxmlformats.org/officeDocument/2006/relationships/image" Target="../media/image7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1956EC-47EC-4432-93F2-F33DDC993CF8}" type="datetimeFigureOut">
              <a:rPr lang="ru-RU" smtClean="0"/>
              <a:pPr/>
              <a:t>10.01.2011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2482A1-E7C6-4DAD-A1E7-479359353AA2}"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latin typeface="Times New Roman" pitchFamily="18" charset="0"/>
                <a:cs typeface="Times New Roman" pitchFamily="18" charset="0"/>
              </a:rPr>
              <a:t>.</a:t>
            </a:r>
          </a:p>
          <a:p>
            <a:r>
              <a:rPr lang="ru-RU" dirty="0" smtClean="0"/>
              <a:t>Нажимаем на прямоугольник</a:t>
            </a:r>
            <a:r>
              <a:rPr lang="ru-RU" baseline="0" dirty="0" smtClean="0"/>
              <a:t> с исходным примером для </a:t>
            </a:r>
            <a:r>
              <a:rPr lang="ru-RU" baseline="0" dirty="0" err="1" smtClean="0"/>
              <a:t>аизуализации</a:t>
            </a:r>
            <a:r>
              <a:rPr lang="ru-RU" baseline="0" dirty="0" smtClean="0"/>
              <a:t> последовательности решения каждого примера. Для установления визуализации соответствия нажимаем на прямоугольник с номером ответа</a:t>
            </a:r>
            <a:endParaRPr lang="ru-RU" dirty="0"/>
          </a:p>
        </p:txBody>
      </p:sp>
      <p:sp>
        <p:nvSpPr>
          <p:cNvPr id="4" name="Номер слайда 3"/>
          <p:cNvSpPr>
            <a:spLocks noGrp="1"/>
          </p:cNvSpPr>
          <p:nvPr>
            <p:ph type="sldNum" sz="quarter" idx="10"/>
          </p:nvPr>
        </p:nvSpPr>
        <p:spPr/>
        <p:txBody>
          <a:bodyPr/>
          <a:lstStyle/>
          <a:p>
            <a:fld id="{D449CAA3-B63B-4722-925F-CCAA8D84BD04}" type="slidenum">
              <a:rPr lang="ru-RU" smtClean="0"/>
              <a:pPr/>
              <a:t>20</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449CAA3-B63B-4722-925F-CCAA8D84BD04}" type="slidenum">
              <a:rPr lang="ru-RU" smtClean="0"/>
              <a:pPr/>
              <a:t>31</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449CAA3-B63B-4722-925F-CCAA8D84BD04}" type="slidenum">
              <a:rPr lang="ru-RU" smtClean="0"/>
              <a:pPr/>
              <a:t>32</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449CAA3-B63B-4722-925F-CCAA8D84BD04}" type="slidenum">
              <a:rPr lang="ru-RU" smtClean="0"/>
              <a:pPr/>
              <a:t>34</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latin typeface="Times New Roman" pitchFamily="18" charset="0"/>
                <a:cs typeface="Times New Roman" pitchFamily="18" charset="0"/>
              </a:rPr>
              <a:t>Действия</a:t>
            </a:r>
            <a:r>
              <a:rPr lang="ru-RU" sz="1200" baseline="0" dirty="0" smtClean="0">
                <a:latin typeface="Times New Roman" pitchFamily="18" charset="0"/>
                <a:cs typeface="Times New Roman" pitchFamily="18" charset="0"/>
              </a:rPr>
              <a:t> на слайде:</a:t>
            </a:r>
          </a:p>
          <a:p>
            <a:pPr marL="228600" indent="-228600">
              <a:buAutoNum type="arabicParenR"/>
            </a:pPr>
            <a:r>
              <a:rPr lang="ru-RU" sz="1200" baseline="0" dirty="0" smtClean="0">
                <a:latin typeface="Times New Roman" pitchFamily="18" charset="0"/>
                <a:cs typeface="Times New Roman" pitchFamily="18" charset="0"/>
              </a:rPr>
              <a:t>Нажимаем кнопку «Алгоритм» Появляется прямоугольник и кнопка «ФСУ» (переход к формулам сокращённого умножения), которой можно воспользоваться при необходимости</a:t>
            </a:r>
          </a:p>
          <a:p>
            <a:pPr marL="228600" indent="-228600">
              <a:buAutoNum type="arabicParenR"/>
            </a:pPr>
            <a:r>
              <a:rPr lang="ru-RU" sz="1200" baseline="0" dirty="0" smtClean="0">
                <a:latin typeface="Times New Roman" pitchFamily="18" charset="0"/>
                <a:cs typeface="Times New Roman" pitchFamily="18" charset="0"/>
              </a:rPr>
              <a:t>Нажимаем на появившийся прямоугольник – последовательно 3 раза для визуализации преобразований</a:t>
            </a:r>
          </a:p>
          <a:p>
            <a:pPr marL="228600" indent="-228600">
              <a:buAutoNum type="arabicParenR"/>
            </a:pPr>
            <a:r>
              <a:rPr lang="ru-RU" sz="1200" baseline="0" dirty="0" smtClean="0">
                <a:latin typeface="Times New Roman" pitchFamily="18" charset="0"/>
                <a:cs typeface="Times New Roman" pitchFamily="18" charset="0"/>
              </a:rPr>
              <a:t>Нажимаем на «Алгоритм». Появляется второй прямоугольник и кнопка «ФСУ», которой можно воспользоваться при необходимости</a:t>
            </a:r>
          </a:p>
          <a:p>
            <a:pPr marL="228600" indent="-228600">
              <a:buAutoNum type="arabicParenR"/>
            </a:pPr>
            <a:r>
              <a:rPr lang="ru-RU" sz="1200" baseline="0" dirty="0" smtClean="0">
                <a:latin typeface="Times New Roman" pitchFamily="18" charset="0"/>
                <a:cs typeface="Times New Roman" pitchFamily="18" charset="0"/>
              </a:rPr>
              <a:t>Нажимаем на появившийся прямоугольник – визуализация дальнейшего решения уравнения</a:t>
            </a:r>
          </a:p>
          <a:p>
            <a:pPr marL="228600" indent="-228600">
              <a:buAutoNum type="arabicParenR"/>
            </a:pPr>
            <a:r>
              <a:rPr lang="ru-RU" sz="1200" baseline="0" dirty="0" smtClean="0">
                <a:latin typeface="Times New Roman" pitchFamily="18" charset="0"/>
                <a:cs typeface="Times New Roman" pitchFamily="18" charset="0"/>
              </a:rPr>
              <a:t>Нажимаем кнопку «Алгоритм» Появляется следующий прямоугольник – нажимаем – появляется ответ в решении</a:t>
            </a:r>
          </a:p>
          <a:p>
            <a:pPr marL="228600" indent="-228600">
              <a:buAutoNum type="arabicParenR"/>
            </a:pPr>
            <a:r>
              <a:rPr lang="ru-RU" sz="1200" baseline="0" dirty="0" smtClean="0">
                <a:latin typeface="Times New Roman" pitchFamily="18" charset="0"/>
                <a:cs typeface="Times New Roman" pitchFamily="18" charset="0"/>
              </a:rPr>
              <a:t>Для визуализации записи ответа на поставленный вопрос  нажимаем на прямоугольник «Ответ»</a:t>
            </a:r>
          </a:p>
          <a:p>
            <a:pPr marL="228600" indent="-228600">
              <a:buNone/>
            </a:pPr>
            <a:r>
              <a:rPr lang="ru-RU" sz="1200" baseline="0" dirty="0" smtClean="0">
                <a:latin typeface="Times New Roman" pitchFamily="18" charset="0"/>
                <a:cs typeface="Times New Roman" pitchFamily="18" charset="0"/>
              </a:rPr>
              <a:t>----------------------------------------</a:t>
            </a:r>
          </a:p>
          <a:p>
            <a:pPr marL="228600" indent="-228600">
              <a:buNone/>
            </a:pPr>
            <a:r>
              <a:rPr lang="ru-RU" sz="1200" baseline="0" dirty="0" smtClean="0">
                <a:latin typeface="Times New Roman" pitchFamily="18" charset="0"/>
                <a:cs typeface="Times New Roman" pitchFamily="18" charset="0"/>
              </a:rPr>
              <a:t>Далее переход по управляющим кнопкам… ИЛИ на следующий слайд, ИЛИ на слайд выбора задания по номеру</a:t>
            </a:r>
          </a:p>
          <a:p>
            <a:pPr marL="228600" indent="-228600">
              <a:buAutoNum type="arabicParenR"/>
            </a:pPr>
            <a:endParaRPr lang="ru-RU" sz="1200" baseline="0" dirty="0" smtClean="0">
              <a:latin typeface="Times New Roman" pitchFamily="18" charset="0"/>
              <a:cs typeface="Times New Roman" pitchFamily="18" charset="0"/>
            </a:endParaRPr>
          </a:p>
          <a:p>
            <a:pPr marL="228600" indent="-228600">
              <a:buAutoNum type="arabicParenR"/>
            </a:pPr>
            <a:endParaRPr lang="ru-RU" sz="1200" baseline="0" dirty="0" smtClean="0">
              <a:latin typeface="Times New Roman" pitchFamily="18" charset="0"/>
              <a:cs typeface="Times New Roman" pitchFamily="18" charset="0"/>
            </a:endParaRPr>
          </a:p>
          <a:p>
            <a:pPr marL="228600" indent="-228600">
              <a:buAutoNum type="arabicParenR"/>
            </a:pPr>
            <a:endParaRPr lang="en-US" sz="1200" dirty="0" smtClean="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D449CAA3-B63B-4722-925F-CCAA8D84BD04}" type="slidenum">
              <a:rPr lang="ru-RU" smtClean="0"/>
              <a:pPr/>
              <a:t>35</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latin typeface="Times New Roman" pitchFamily="18" charset="0"/>
                <a:cs typeface="Times New Roman" pitchFamily="18" charset="0"/>
              </a:rPr>
              <a:t>Действия</a:t>
            </a:r>
            <a:r>
              <a:rPr lang="ru-RU" sz="1200" baseline="0" dirty="0" smtClean="0">
                <a:latin typeface="Times New Roman" pitchFamily="18" charset="0"/>
                <a:cs typeface="Times New Roman" pitchFamily="18" charset="0"/>
              </a:rPr>
              <a:t> на слайде:</a:t>
            </a:r>
          </a:p>
          <a:p>
            <a:pPr marL="228600" indent="-228600">
              <a:buAutoNum type="arabicParenR"/>
            </a:pPr>
            <a:r>
              <a:rPr lang="ru-RU" sz="1200" baseline="0" dirty="0" smtClean="0">
                <a:latin typeface="Times New Roman" pitchFamily="18" charset="0"/>
                <a:cs typeface="Times New Roman" pitchFamily="18" charset="0"/>
              </a:rPr>
              <a:t>Нажимаем кнопку «Алгоритм» Появляется прямоугольник и две кнопки «Т-1» (переход к слайду  о свойствах дробей ),  которым можно воспользоваться при необходимости</a:t>
            </a:r>
          </a:p>
          <a:p>
            <a:pPr marL="228600" indent="-228600">
              <a:buAutoNum type="arabicParenR"/>
            </a:pPr>
            <a:r>
              <a:rPr lang="ru-RU" sz="1200" baseline="0" dirty="0" smtClean="0">
                <a:latin typeface="Times New Roman" pitchFamily="18" charset="0"/>
                <a:cs typeface="Times New Roman" pitchFamily="18" charset="0"/>
              </a:rPr>
              <a:t>Нажимаем на появившийся прямоугольник для визуализации преобразований</a:t>
            </a:r>
          </a:p>
          <a:p>
            <a:pPr marL="228600" indent="-228600">
              <a:buAutoNum type="arabicParenR"/>
            </a:pPr>
            <a:r>
              <a:rPr lang="ru-RU" sz="1200" baseline="0" dirty="0" smtClean="0">
                <a:latin typeface="Times New Roman" pitchFamily="18" charset="0"/>
                <a:cs typeface="Times New Roman" pitchFamily="18" charset="0"/>
              </a:rPr>
              <a:t>Нажимаем на «Алгоритм». Появляется второй прямоугольник </a:t>
            </a:r>
          </a:p>
          <a:p>
            <a:pPr marL="228600" indent="-228600">
              <a:buAutoNum type="arabicParenR"/>
            </a:pPr>
            <a:r>
              <a:rPr lang="ru-RU" sz="1200" baseline="0" dirty="0" smtClean="0">
                <a:latin typeface="Times New Roman" pitchFamily="18" charset="0"/>
                <a:cs typeface="Times New Roman" pitchFamily="18" charset="0"/>
              </a:rPr>
              <a:t>Нажимаем на появившийся прямоугольник – визуализация дальнейшего решения уравнения</a:t>
            </a:r>
          </a:p>
          <a:p>
            <a:pPr marL="228600" indent="-228600">
              <a:buAutoNum type="arabicParenR"/>
            </a:pPr>
            <a:r>
              <a:rPr lang="ru-RU" sz="1200" baseline="0" dirty="0" smtClean="0">
                <a:latin typeface="Times New Roman" pitchFamily="18" charset="0"/>
                <a:cs typeface="Times New Roman" pitchFamily="18" charset="0"/>
              </a:rPr>
              <a:t>Нажимаем кнопку «Алгоритм» Появляется следующий прямоугольник – следуем рекомендациям.</a:t>
            </a:r>
          </a:p>
          <a:p>
            <a:pPr marL="228600" indent="-228600">
              <a:buAutoNum type="arabicParenR"/>
            </a:pPr>
            <a:r>
              <a:rPr lang="ru-RU" sz="1200" baseline="0" dirty="0" smtClean="0">
                <a:latin typeface="Times New Roman" pitchFamily="18" charset="0"/>
                <a:cs typeface="Times New Roman" pitchFamily="18" charset="0"/>
              </a:rPr>
              <a:t>Для визуализации записи ответа на поставленный вопрос  нажимаем на прямоугольник «Ответ»</a:t>
            </a:r>
          </a:p>
          <a:p>
            <a:pPr marL="228600" indent="-228600">
              <a:buNone/>
            </a:pPr>
            <a:r>
              <a:rPr lang="ru-RU" sz="1200" baseline="0" dirty="0" smtClean="0">
                <a:latin typeface="Times New Roman" pitchFamily="18" charset="0"/>
                <a:cs typeface="Times New Roman" pitchFamily="18" charset="0"/>
              </a:rPr>
              <a:t>----------------------------------------</a:t>
            </a:r>
          </a:p>
          <a:p>
            <a:pPr marL="228600" indent="-228600">
              <a:buNone/>
            </a:pPr>
            <a:r>
              <a:rPr lang="ru-RU" sz="1200" baseline="0" dirty="0" smtClean="0">
                <a:latin typeface="Times New Roman" pitchFamily="18" charset="0"/>
                <a:cs typeface="Times New Roman" pitchFamily="18" charset="0"/>
              </a:rPr>
              <a:t>Далее переход по управляющим кнопкам… ИЛИ на следующий слайд, ИЛИ на слайд выбора задания по номеру</a:t>
            </a:r>
          </a:p>
          <a:p>
            <a:pPr marL="228600" indent="-228600">
              <a:buAutoNum type="arabicParenR"/>
            </a:pPr>
            <a:endParaRPr lang="ru-RU" sz="1200" baseline="0" dirty="0" smtClean="0">
              <a:latin typeface="Times New Roman" pitchFamily="18" charset="0"/>
              <a:cs typeface="Times New Roman" pitchFamily="18" charset="0"/>
            </a:endParaRPr>
          </a:p>
          <a:p>
            <a:pPr marL="228600" indent="-228600">
              <a:buAutoNum type="arabicParenR"/>
            </a:pPr>
            <a:endParaRPr lang="ru-RU" sz="1200" baseline="0" dirty="0" smtClean="0">
              <a:latin typeface="Times New Roman" pitchFamily="18" charset="0"/>
              <a:cs typeface="Times New Roman" pitchFamily="18" charset="0"/>
            </a:endParaRPr>
          </a:p>
          <a:p>
            <a:pPr marL="228600" indent="-228600">
              <a:buAutoNum type="arabicParenR"/>
            </a:pPr>
            <a:endParaRPr lang="en-US" sz="1200" dirty="0" smtClean="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D449CAA3-B63B-4722-925F-CCAA8D84BD04}" type="slidenum">
              <a:rPr lang="ru-RU" smtClean="0"/>
              <a:pPr/>
              <a:t>36</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latin typeface="Times New Roman" pitchFamily="18" charset="0"/>
                <a:cs typeface="Times New Roman" pitchFamily="18" charset="0"/>
              </a:rPr>
              <a:t>На слайде представлен способ решения уравнения</a:t>
            </a:r>
            <a:r>
              <a:rPr lang="ru-RU" sz="1200" baseline="0" dirty="0" smtClean="0">
                <a:latin typeface="Times New Roman" pitchFamily="18" charset="0"/>
                <a:cs typeface="Times New Roman" pitchFamily="18" charset="0"/>
              </a:rPr>
              <a:t> с использованием формулы «разность квадратов.</a:t>
            </a:r>
            <a:endParaRPr lang="ru-RU" sz="1200" dirty="0" smtClean="0">
              <a:latin typeface="Times New Roman" pitchFamily="18" charset="0"/>
              <a:cs typeface="Times New Roman" pitchFamily="18" charset="0"/>
            </a:endParaRPr>
          </a:p>
          <a:p>
            <a:r>
              <a:rPr lang="ru-RU" sz="1200" dirty="0" smtClean="0">
                <a:latin typeface="Times New Roman" pitchFamily="18" charset="0"/>
                <a:cs typeface="Times New Roman" pitchFamily="18" charset="0"/>
              </a:rPr>
              <a:t>Действия</a:t>
            </a:r>
            <a:r>
              <a:rPr lang="ru-RU" sz="1200" baseline="0" dirty="0" smtClean="0">
                <a:latin typeface="Times New Roman" pitchFamily="18" charset="0"/>
                <a:cs typeface="Times New Roman" pitchFamily="18" charset="0"/>
              </a:rPr>
              <a:t> на слайде:</a:t>
            </a:r>
          </a:p>
          <a:p>
            <a:pPr marL="228600" indent="-228600">
              <a:buAutoNum type="arabicParenR"/>
            </a:pPr>
            <a:r>
              <a:rPr lang="ru-RU" sz="1200" baseline="0" dirty="0" smtClean="0">
                <a:latin typeface="Times New Roman" pitchFamily="18" charset="0"/>
                <a:cs typeface="Times New Roman" pitchFamily="18" charset="0"/>
              </a:rPr>
              <a:t>Нажимаем кнопку «Алгоритм» Появляется прямоугольник и кнопка «ФСУ» (переход к формулам сокращённого умножения), которой можно воспользоваться при необходимости</a:t>
            </a:r>
          </a:p>
          <a:p>
            <a:pPr marL="228600" indent="-228600">
              <a:buAutoNum type="arabicParenR"/>
            </a:pPr>
            <a:r>
              <a:rPr lang="ru-RU" sz="1200" baseline="0" dirty="0" smtClean="0">
                <a:latin typeface="Times New Roman" pitchFamily="18" charset="0"/>
                <a:cs typeface="Times New Roman" pitchFamily="18" charset="0"/>
              </a:rPr>
              <a:t>Нажимаем на появившийся прямоугольник – последовательно 3 раза для визуализации преобразований</a:t>
            </a:r>
          </a:p>
          <a:p>
            <a:pPr marL="228600" indent="-228600">
              <a:buAutoNum type="arabicParenR"/>
            </a:pPr>
            <a:r>
              <a:rPr lang="ru-RU" sz="1200" baseline="0" dirty="0" smtClean="0">
                <a:latin typeface="Times New Roman" pitchFamily="18" charset="0"/>
                <a:cs typeface="Times New Roman" pitchFamily="18" charset="0"/>
              </a:rPr>
              <a:t>Нажимаем на «Алгоритм». Появляется второй прямоугольник и кнопки «Т-5» (раскрытие скобок) и «</a:t>
            </a:r>
            <a:r>
              <a:rPr lang="ru-RU" sz="1200" baseline="0" dirty="0" err="1" smtClean="0">
                <a:latin typeface="Times New Roman" pitchFamily="18" charset="0"/>
                <a:cs typeface="Times New Roman" pitchFamily="18" charset="0"/>
              </a:rPr>
              <a:t>ЛинУ</a:t>
            </a:r>
            <a:r>
              <a:rPr lang="ru-RU" sz="1200" baseline="0" dirty="0" smtClean="0">
                <a:latin typeface="Times New Roman" pitchFamily="18" charset="0"/>
                <a:cs typeface="Times New Roman" pitchFamily="18" charset="0"/>
              </a:rPr>
              <a:t>» (напоминание о линейном уравнении), кнопками можно воспользоваться можно воспользоваться при необходимости</a:t>
            </a:r>
          </a:p>
          <a:p>
            <a:pPr marL="228600" indent="-228600">
              <a:buAutoNum type="arabicParenR"/>
            </a:pPr>
            <a:r>
              <a:rPr lang="ru-RU" sz="1200" baseline="0" dirty="0" smtClean="0">
                <a:latin typeface="Times New Roman" pitchFamily="18" charset="0"/>
                <a:cs typeface="Times New Roman" pitchFamily="18" charset="0"/>
              </a:rPr>
              <a:t>Нажимаем на появившийся прямоугольник – визуализация дальнейшего решения уравнения</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ru-RU" sz="1200" baseline="0" dirty="0" smtClean="0">
                <a:latin typeface="Times New Roman" pitchFamily="18" charset="0"/>
                <a:cs typeface="Times New Roman" pitchFamily="18" charset="0"/>
              </a:rPr>
              <a:t>Нажимаем кнопку «Алгоритм» Появляется следующий прямоугольник – кнопка «Т-6» которая ведёт на слайд с правилами умножения и деления чисел с разными знаками (кнопкой можно воспользоваться при необходимости). И…нажимаем НА ПРЯМОУГОЛЬНИК появляется ответ в решении</a:t>
            </a:r>
          </a:p>
          <a:p>
            <a:pPr marL="228600" indent="-228600">
              <a:buAutoNum type="arabicParenR"/>
            </a:pPr>
            <a:r>
              <a:rPr lang="ru-RU" sz="1200" baseline="0" dirty="0" smtClean="0">
                <a:latin typeface="Times New Roman" pitchFamily="18" charset="0"/>
                <a:cs typeface="Times New Roman" pitchFamily="18" charset="0"/>
              </a:rPr>
              <a:t>Для визуализации записи ответа на поставленный вопрос  нажимаем на прямоугольник «Ответ»</a:t>
            </a:r>
          </a:p>
          <a:p>
            <a:pPr marL="228600" indent="-228600">
              <a:buNone/>
            </a:pPr>
            <a:r>
              <a:rPr lang="ru-RU" sz="1200" baseline="0" dirty="0" smtClean="0">
                <a:latin typeface="Times New Roman" pitchFamily="18" charset="0"/>
                <a:cs typeface="Times New Roman" pitchFamily="18" charset="0"/>
              </a:rPr>
              <a:t>----------------------------------------</a:t>
            </a:r>
          </a:p>
          <a:p>
            <a:pPr marL="228600" indent="-228600">
              <a:buNone/>
            </a:pPr>
            <a:r>
              <a:rPr lang="ru-RU" sz="1200" baseline="0" dirty="0" smtClean="0">
                <a:latin typeface="Times New Roman" pitchFamily="18" charset="0"/>
                <a:cs typeface="Times New Roman" pitchFamily="18" charset="0"/>
              </a:rPr>
              <a:t>Далее переход по управляющим кнопкам… ИЛИ на следующий слайд, ИЛИ на слайд выбора задания по номеру</a:t>
            </a:r>
          </a:p>
          <a:p>
            <a:pPr marL="228600" indent="-228600">
              <a:buAutoNum type="arabicParenR"/>
            </a:pPr>
            <a:endParaRPr lang="ru-RU" sz="1200" baseline="0" dirty="0" smtClean="0">
              <a:latin typeface="Times New Roman" pitchFamily="18" charset="0"/>
              <a:cs typeface="Times New Roman" pitchFamily="18" charset="0"/>
            </a:endParaRPr>
          </a:p>
          <a:p>
            <a:pPr marL="228600" indent="-228600">
              <a:buAutoNum type="arabicParenR"/>
            </a:pPr>
            <a:endParaRPr lang="ru-RU" sz="1200" baseline="0" dirty="0" smtClean="0">
              <a:latin typeface="Times New Roman" pitchFamily="18" charset="0"/>
              <a:cs typeface="Times New Roman" pitchFamily="18" charset="0"/>
            </a:endParaRPr>
          </a:p>
          <a:p>
            <a:pPr marL="228600" indent="-228600">
              <a:buAutoNum type="arabicParenR"/>
            </a:pPr>
            <a:endParaRPr lang="en-US" sz="1200" dirty="0" smtClean="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D449CAA3-B63B-4722-925F-CCAA8D84BD04}" type="slidenum">
              <a:rPr lang="ru-RU" smtClean="0"/>
              <a:pPr/>
              <a:t>37</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latin typeface="Times New Roman" pitchFamily="18" charset="0"/>
                <a:cs typeface="Times New Roman" pitchFamily="18" charset="0"/>
              </a:rPr>
              <a:t>Действия</a:t>
            </a:r>
            <a:r>
              <a:rPr lang="ru-RU" sz="1200" baseline="0" dirty="0" smtClean="0">
                <a:latin typeface="Times New Roman" pitchFamily="18" charset="0"/>
                <a:cs typeface="Times New Roman" pitchFamily="18" charset="0"/>
              </a:rPr>
              <a:t> на слайде:</a:t>
            </a:r>
          </a:p>
          <a:p>
            <a:pPr marL="228600" indent="-228600">
              <a:buAutoNum type="arabicParenR"/>
            </a:pPr>
            <a:r>
              <a:rPr lang="ru-RU" sz="1200" baseline="0" dirty="0" smtClean="0">
                <a:latin typeface="Times New Roman" pitchFamily="18" charset="0"/>
                <a:cs typeface="Times New Roman" pitchFamily="18" charset="0"/>
              </a:rPr>
              <a:t>Нажимаем кнопку «Алгоритм» Появляется прямоугольник и две кнопки «Т-1» (переход к слайду теории о свойствах дробей ) и «Т-2»( переход к теоретическому слайду – Распределительное свойство умножения ),  которыми можно воспользоваться при необходимости</a:t>
            </a:r>
          </a:p>
          <a:p>
            <a:pPr marL="228600" indent="-228600">
              <a:buAutoNum type="arabicParenR"/>
            </a:pPr>
            <a:r>
              <a:rPr lang="ru-RU" sz="1200" baseline="0" dirty="0" smtClean="0">
                <a:latin typeface="Times New Roman" pitchFamily="18" charset="0"/>
                <a:cs typeface="Times New Roman" pitchFamily="18" charset="0"/>
              </a:rPr>
              <a:t>Нажимаем на появившийся прямоугольник – последовательно 3 раза для визуализации преобразований</a:t>
            </a:r>
          </a:p>
          <a:p>
            <a:pPr marL="228600" indent="-228600">
              <a:buAutoNum type="arabicParenR"/>
            </a:pPr>
            <a:r>
              <a:rPr lang="ru-RU" sz="1200" baseline="0" dirty="0" smtClean="0">
                <a:latin typeface="Times New Roman" pitchFamily="18" charset="0"/>
                <a:cs typeface="Times New Roman" pitchFamily="18" charset="0"/>
              </a:rPr>
              <a:t>Нажимаем на «Алгоритм». Появляется второй прямоугольник и кнопки «Т-3» (переход на слайд с понятие «подобные слагаемые» «</a:t>
            </a:r>
            <a:r>
              <a:rPr lang="ru-RU" sz="1200" baseline="0" dirty="0" err="1" smtClean="0">
                <a:latin typeface="Times New Roman" pitchFamily="18" charset="0"/>
                <a:cs typeface="Times New Roman" pitchFamily="18" charset="0"/>
              </a:rPr>
              <a:t>ЛинУ</a:t>
            </a:r>
            <a:r>
              <a:rPr lang="ru-RU" sz="1200" baseline="0" dirty="0" smtClean="0">
                <a:latin typeface="Times New Roman" pitchFamily="18" charset="0"/>
                <a:cs typeface="Times New Roman" pitchFamily="18" charset="0"/>
              </a:rPr>
              <a:t>» (переход на теоретический слайд о решении линейных уравнений), которой можно воспользоваться при необходимости</a:t>
            </a:r>
          </a:p>
          <a:p>
            <a:pPr marL="228600" indent="-228600">
              <a:buAutoNum type="arabicParenR"/>
            </a:pPr>
            <a:r>
              <a:rPr lang="ru-RU" sz="1200" baseline="0" dirty="0" smtClean="0">
                <a:latin typeface="Times New Roman" pitchFamily="18" charset="0"/>
                <a:cs typeface="Times New Roman" pitchFamily="18" charset="0"/>
              </a:rPr>
              <a:t>Нажимаем на появившийся прямоугольник – визуализация дальнейшего решения уравнения</a:t>
            </a:r>
          </a:p>
          <a:p>
            <a:pPr marL="228600" indent="-228600">
              <a:buAutoNum type="arabicParenR"/>
            </a:pPr>
            <a:r>
              <a:rPr lang="ru-RU" sz="1200" baseline="0" dirty="0" smtClean="0">
                <a:latin typeface="Times New Roman" pitchFamily="18" charset="0"/>
                <a:cs typeface="Times New Roman" pitchFamily="18" charset="0"/>
              </a:rPr>
              <a:t>Нажимаем кнопку «Алгоритм» Появляется следующий прямоугольник  и кнопка «Т-6» – напоминание правил умножения и деления чисел с разными знаками – нажимаем </a:t>
            </a:r>
            <a:r>
              <a:rPr lang="ru-RU" sz="1200" baseline="0" dirty="0" err="1" smtClean="0">
                <a:latin typeface="Times New Roman" pitchFamily="18" charset="0"/>
                <a:cs typeface="Times New Roman" pitchFamily="18" charset="0"/>
              </a:rPr>
              <a:t>напрямоугольник</a:t>
            </a:r>
            <a:r>
              <a:rPr lang="ru-RU" sz="1200" baseline="0" dirty="0" smtClean="0">
                <a:latin typeface="Times New Roman" pitchFamily="18" charset="0"/>
                <a:cs typeface="Times New Roman" pitchFamily="18" charset="0"/>
              </a:rPr>
              <a:t> появляется ответ в решении</a:t>
            </a:r>
          </a:p>
          <a:p>
            <a:pPr marL="228600" indent="-228600">
              <a:buAutoNum type="arabicParenR"/>
            </a:pPr>
            <a:r>
              <a:rPr lang="ru-RU" sz="1200" baseline="0" dirty="0" smtClean="0">
                <a:latin typeface="Times New Roman" pitchFamily="18" charset="0"/>
                <a:cs typeface="Times New Roman" pitchFamily="18" charset="0"/>
              </a:rPr>
              <a:t>Для визуализации записи ответа на поставленный вопрос  нажимаем на прямоугольник «Ответ»</a:t>
            </a:r>
          </a:p>
          <a:p>
            <a:pPr marL="228600" indent="-228600">
              <a:buNone/>
            </a:pPr>
            <a:r>
              <a:rPr lang="ru-RU" sz="1200" baseline="0" dirty="0" smtClean="0">
                <a:latin typeface="Times New Roman" pitchFamily="18" charset="0"/>
                <a:cs typeface="Times New Roman" pitchFamily="18" charset="0"/>
              </a:rPr>
              <a:t>----------------------------------------</a:t>
            </a:r>
          </a:p>
          <a:p>
            <a:pPr marL="228600" indent="-228600">
              <a:buNone/>
            </a:pPr>
            <a:r>
              <a:rPr lang="ru-RU" sz="1200" baseline="0" dirty="0" smtClean="0">
                <a:latin typeface="Times New Roman" pitchFamily="18" charset="0"/>
                <a:cs typeface="Times New Roman" pitchFamily="18" charset="0"/>
              </a:rPr>
              <a:t>Далее переход по управляющим кнопкам… ИЛИ на следующий слайд, ИЛИ на слайд выбора задания по номеру</a:t>
            </a:r>
          </a:p>
          <a:p>
            <a:pPr marL="228600" indent="-228600">
              <a:buAutoNum type="arabicParenR"/>
            </a:pPr>
            <a:endParaRPr lang="ru-RU" sz="1200" baseline="0" dirty="0" smtClean="0">
              <a:latin typeface="Times New Roman" pitchFamily="18" charset="0"/>
              <a:cs typeface="Times New Roman" pitchFamily="18" charset="0"/>
            </a:endParaRPr>
          </a:p>
          <a:p>
            <a:pPr marL="228600" indent="-228600">
              <a:buAutoNum type="arabicParenR"/>
            </a:pPr>
            <a:endParaRPr lang="ru-RU" sz="1200" baseline="0" dirty="0" smtClean="0">
              <a:latin typeface="Times New Roman" pitchFamily="18" charset="0"/>
              <a:cs typeface="Times New Roman" pitchFamily="18" charset="0"/>
            </a:endParaRPr>
          </a:p>
          <a:p>
            <a:pPr marL="228600" indent="-228600">
              <a:buAutoNum type="arabicParenR"/>
            </a:pPr>
            <a:endParaRPr lang="en-US" sz="1200" dirty="0" smtClean="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D449CAA3-B63B-4722-925F-CCAA8D84BD04}" type="slidenum">
              <a:rPr lang="ru-RU" smtClean="0"/>
              <a:pPr/>
              <a:t>38</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latin typeface="Times New Roman" pitchFamily="18" charset="0"/>
                <a:cs typeface="Times New Roman" pitchFamily="18" charset="0"/>
              </a:rPr>
              <a:t>Действия</a:t>
            </a:r>
            <a:r>
              <a:rPr lang="ru-RU" sz="1200" baseline="0" dirty="0" smtClean="0">
                <a:latin typeface="Times New Roman" pitchFamily="18" charset="0"/>
                <a:cs typeface="Times New Roman" pitchFamily="18" charset="0"/>
              </a:rPr>
              <a:t> на слайде:</a:t>
            </a:r>
          </a:p>
          <a:p>
            <a:pPr marL="228600" indent="-228600">
              <a:buAutoNum type="arabicParenR"/>
            </a:pPr>
            <a:r>
              <a:rPr lang="ru-RU" sz="1200" baseline="0" dirty="0" smtClean="0">
                <a:latin typeface="Times New Roman" pitchFamily="18" charset="0"/>
                <a:cs typeface="Times New Roman" pitchFamily="18" charset="0"/>
              </a:rPr>
              <a:t>Нажимаем кнопку «Алгоритм» Появляется прямоугольник и две кнопки «Т-1» (переход к слайду теории о свойствах дробей),  которой можно воспользоваться при необходимости</a:t>
            </a:r>
          </a:p>
          <a:p>
            <a:pPr marL="228600" indent="-228600">
              <a:buAutoNum type="arabicParenR"/>
            </a:pPr>
            <a:r>
              <a:rPr lang="ru-RU" sz="1200" baseline="0" dirty="0" smtClean="0">
                <a:latin typeface="Times New Roman" pitchFamily="18" charset="0"/>
                <a:cs typeface="Times New Roman" pitchFamily="18" charset="0"/>
              </a:rPr>
              <a:t>Нажимаем на появившийся прямоугольник – последовательно 3 раза для визуализации преобразований</a:t>
            </a:r>
          </a:p>
          <a:p>
            <a:pPr marL="228600" indent="-228600">
              <a:buAutoNum type="arabicParenR"/>
            </a:pPr>
            <a:r>
              <a:rPr lang="ru-RU" sz="1200" baseline="0" dirty="0" smtClean="0">
                <a:latin typeface="Times New Roman" pitchFamily="18" charset="0"/>
                <a:cs typeface="Times New Roman" pitchFamily="18" charset="0"/>
              </a:rPr>
              <a:t>Нажимаем на «Алгоритм». Появляется второй прямоугольники кнопка «</a:t>
            </a:r>
            <a:r>
              <a:rPr lang="ru-RU" sz="1200" baseline="0" dirty="0" err="1" smtClean="0">
                <a:latin typeface="Times New Roman" pitchFamily="18" charset="0"/>
                <a:cs typeface="Times New Roman" pitchFamily="18" charset="0"/>
              </a:rPr>
              <a:t>ПКвУ</a:t>
            </a:r>
            <a:r>
              <a:rPr lang="ru-RU" sz="1200" baseline="0" dirty="0" smtClean="0">
                <a:latin typeface="Times New Roman" pitchFamily="18" charset="0"/>
                <a:cs typeface="Times New Roman" pitchFamily="18" charset="0"/>
              </a:rPr>
              <a:t>» – подсказка по решению приведённых квадратных уравнений</a:t>
            </a:r>
          </a:p>
          <a:p>
            <a:pPr marL="228600" indent="-228600">
              <a:buAutoNum type="arabicParenR"/>
            </a:pPr>
            <a:r>
              <a:rPr lang="ru-RU" sz="1200" baseline="0" dirty="0" smtClean="0">
                <a:latin typeface="Times New Roman" pitchFamily="18" charset="0"/>
                <a:cs typeface="Times New Roman" pitchFamily="18" charset="0"/>
              </a:rPr>
              <a:t>Нажимаем на появившийся прямоугольник – визуализация дальнейшего решения уравнения</a:t>
            </a:r>
          </a:p>
          <a:p>
            <a:pPr marL="228600" indent="-228600">
              <a:buAutoNum type="arabicParenR"/>
            </a:pPr>
            <a:r>
              <a:rPr lang="ru-RU" sz="1200" baseline="0" dirty="0" smtClean="0">
                <a:latin typeface="Times New Roman" pitchFamily="18" charset="0"/>
                <a:cs typeface="Times New Roman" pitchFamily="18" charset="0"/>
              </a:rPr>
              <a:t>Нажимаем кнопку «Алгоритм» Появляется следующий прямоугольник– нажимаем на прямоугольник появляется ответ в решении</a:t>
            </a:r>
          </a:p>
          <a:p>
            <a:pPr marL="228600" indent="-228600">
              <a:buAutoNum type="arabicParenR"/>
            </a:pPr>
            <a:r>
              <a:rPr lang="ru-RU" sz="1200" baseline="0" dirty="0" smtClean="0">
                <a:latin typeface="Times New Roman" pitchFamily="18" charset="0"/>
                <a:cs typeface="Times New Roman" pitchFamily="18" charset="0"/>
              </a:rPr>
              <a:t>Для визуализации записи ответа на поставленный вопрос  нажимаем на прямоугольник «Ответ»</a:t>
            </a:r>
          </a:p>
          <a:p>
            <a:pPr marL="228600" indent="-228600">
              <a:buNone/>
            </a:pPr>
            <a:r>
              <a:rPr lang="ru-RU" sz="1200" baseline="0" dirty="0" smtClean="0">
                <a:latin typeface="Times New Roman" pitchFamily="18" charset="0"/>
                <a:cs typeface="Times New Roman" pitchFamily="18" charset="0"/>
              </a:rPr>
              <a:t>----------------------------------------</a:t>
            </a:r>
          </a:p>
          <a:p>
            <a:pPr marL="228600" indent="-228600">
              <a:buNone/>
            </a:pPr>
            <a:r>
              <a:rPr lang="ru-RU" sz="1200" baseline="0" dirty="0" smtClean="0">
                <a:latin typeface="Times New Roman" pitchFamily="18" charset="0"/>
                <a:cs typeface="Times New Roman" pitchFamily="18" charset="0"/>
              </a:rPr>
              <a:t>Далее переход по управляющим кнопкам… ИЛИ на следующий слайд, ИЛИ на слайд выбора задания по номеру</a:t>
            </a:r>
          </a:p>
          <a:p>
            <a:pPr marL="228600" indent="-228600">
              <a:buAutoNum type="arabicParenR"/>
            </a:pPr>
            <a:endParaRPr lang="ru-RU" sz="1200" baseline="0" dirty="0" smtClean="0">
              <a:latin typeface="Times New Roman" pitchFamily="18" charset="0"/>
              <a:cs typeface="Times New Roman" pitchFamily="18" charset="0"/>
            </a:endParaRPr>
          </a:p>
          <a:p>
            <a:pPr marL="228600" indent="-228600">
              <a:buAutoNum type="arabicParenR"/>
            </a:pPr>
            <a:endParaRPr lang="ru-RU" sz="1200" baseline="0" dirty="0" smtClean="0">
              <a:latin typeface="Times New Roman" pitchFamily="18" charset="0"/>
              <a:cs typeface="Times New Roman" pitchFamily="18" charset="0"/>
            </a:endParaRPr>
          </a:p>
          <a:p>
            <a:pPr marL="228600" indent="-228600">
              <a:buAutoNum type="arabicParenR"/>
            </a:pPr>
            <a:endParaRPr lang="en-US" sz="1200" dirty="0" smtClean="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D449CAA3-B63B-4722-925F-CCAA8D84BD04}" type="slidenum">
              <a:rPr lang="ru-RU" smtClean="0"/>
              <a:pPr/>
              <a:t>39</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Для визуализации правильного/неправильного ответа на слайде использован</a:t>
            </a:r>
            <a:r>
              <a:rPr lang="ru-RU" baseline="0" dirty="0" smtClean="0"/>
              <a:t> приём «анимированная </a:t>
            </a:r>
            <a:r>
              <a:rPr lang="ru-RU" baseline="0" dirty="0" err="1" smtClean="0"/>
              <a:t>сорбонка</a:t>
            </a:r>
            <a:r>
              <a:rPr lang="ru-RU" baseline="0" dirty="0" smtClean="0"/>
              <a:t>» – нажимаем на прямоугольник с предполагаемым  правильным/неправильным ответом</a:t>
            </a:r>
            <a:endParaRPr lang="ru-RU" dirty="0" smtClean="0"/>
          </a:p>
          <a:p>
            <a:r>
              <a:rPr lang="ru-RU" dirty="0" smtClean="0"/>
              <a:t>Нажимаем на прямоугольник</a:t>
            </a:r>
            <a:r>
              <a:rPr lang="ru-RU" baseline="0" dirty="0" smtClean="0"/>
              <a:t> с исходным примером для визуализации последовательности его решения</a:t>
            </a:r>
          </a:p>
          <a:p>
            <a:pPr marL="0" marR="0" indent="0" algn="l" defTabSz="914400" rtl="0" eaLnBrk="1" fontAlgn="auto" latinLnBrk="0" hangingPunct="1">
              <a:lnSpc>
                <a:spcPct val="100000"/>
              </a:lnSpc>
              <a:spcBef>
                <a:spcPts val="0"/>
              </a:spcBef>
              <a:spcAft>
                <a:spcPts val="0"/>
              </a:spcAft>
              <a:buClrTx/>
              <a:buSzTx/>
              <a:buFontTx/>
              <a:buNone/>
              <a:tabLst/>
              <a:defRPr/>
            </a:pPr>
            <a:r>
              <a:rPr lang="ru-RU" baseline="0" dirty="0" smtClean="0"/>
              <a:t>Под синей плашкой «Ответ» – представлена запись ответа так как он должен быть записан в экзаменационном бланке ответов</a:t>
            </a:r>
            <a:endParaRPr lang="ru-RU" dirty="0" smtClean="0"/>
          </a:p>
          <a:p>
            <a:endParaRPr lang="ru-RU" dirty="0"/>
          </a:p>
        </p:txBody>
      </p:sp>
      <p:sp>
        <p:nvSpPr>
          <p:cNvPr id="4" name="Номер слайда 3"/>
          <p:cNvSpPr>
            <a:spLocks noGrp="1"/>
          </p:cNvSpPr>
          <p:nvPr>
            <p:ph type="sldNum" sz="quarter" idx="10"/>
          </p:nvPr>
        </p:nvSpPr>
        <p:spPr/>
        <p:txBody>
          <a:bodyPr/>
          <a:lstStyle/>
          <a:p>
            <a:fld id="{D449CAA3-B63B-4722-925F-CCAA8D84BD04}" type="slidenum">
              <a:rPr lang="ru-RU" smtClean="0"/>
              <a:pPr/>
              <a:t>41</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Решим неравенство методом интервалов</a:t>
            </a:r>
          </a:p>
          <a:p>
            <a:r>
              <a:rPr lang="ru-RU" dirty="0" smtClean="0"/>
              <a:t>Для визуализации правильного/неправильного ответа на слайде использован</a:t>
            </a:r>
            <a:r>
              <a:rPr lang="ru-RU" baseline="0" dirty="0" smtClean="0"/>
              <a:t> приём «анимированная </a:t>
            </a:r>
            <a:r>
              <a:rPr lang="ru-RU" baseline="0" dirty="0" err="1" smtClean="0"/>
              <a:t>сорбонка</a:t>
            </a:r>
            <a:r>
              <a:rPr lang="ru-RU" baseline="0" dirty="0" smtClean="0"/>
              <a:t>» – нажимаем на прямоугольник с предполагаемым  правильным/неправильным ответом</a:t>
            </a:r>
            <a:endParaRPr lang="ru-RU" dirty="0" smtClean="0"/>
          </a:p>
          <a:p>
            <a:r>
              <a:rPr lang="ru-RU" dirty="0" smtClean="0"/>
              <a:t>Нажимаем на прямоугольник</a:t>
            </a:r>
            <a:r>
              <a:rPr lang="ru-RU" baseline="0" dirty="0" smtClean="0"/>
              <a:t> с исходным примером для визуализации последовательности его решения</a:t>
            </a:r>
          </a:p>
          <a:p>
            <a:pPr marL="0" marR="0" indent="0" algn="l" defTabSz="914400" rtl="0" eaLnBrk="1" fontAlgn="auto" latinLnBrk="0" hangingPunct="1">
              <a:lnSpc>
                <a:spcPct val="100000"/>
              </a:lnSpc>
              <a:spcBef>
                <a:spcPts val="0"/>
              </a:spcBef>
              <a:spcAft>
                <a:spcPts val="0"/>
              </a:spcAft>
              <a:buClrTx/>
              <a:buSzTx/>
              <a:buFontTx/>
              <a:buNone/>
              <a:tabLst/>
              <a:defRPr/>
            </a:pPr>
            <a:r>
              <a:rPr lang="ru-RU" baseline="0" dirty="0" smtClean="0"/>
              <a:t>Под синей плашкой «Ответ» – представлена запись ответа так как он должен быть записан в экзаменационном бланке ответов</a:t>
            </a:r>
            <a:endParaRPr lang="ru-RU" dirty="0" smtClean="0"/>
          </a:p>
          <a:p>
            <a:endParaRPr lang="ru-RU" dirty="0"/>
          </a:p>
        </p:txBody>
      </p:sp>
      <p:sp>
        <p:nvSpPr>
          <p:cNvPr id="4" name="Номер слайда 3"/>
          <p:cNvSpPr>
            <a:spLocks noGrp="1"/>
          </p:cNvSpPr>
          <p:nvPr>
            <p:ph type="sldNum" sz="quarter" idx="10"/>
          </p:nvPr>
        </p:nvSpPr>
        <p:spPr/>
        <p:txBody>
          <a:bodyPr/>
          <a:lstStyle/>
          <a:p>
            <a:fld id="{D449CAA3-B63B-4722-925F-CCAA8D84BD04}" type="slidenum">
              <a:rPr lang="ru-RU" smtClean="0"/>
              <a:pPr/>
              <a:t>42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latin typeface="Times New Roman" pitchFamily="18" charset="0"/>
                <a:cs typeface="Times New Roman" pitchFamily="18" charset="0"/>
              </a:rPr>
              <a:t>.</a:t>
            </a:r>
          </a:p>
          <a:p>
            <a:r>
              <a:rPr lang="ru-RU" dirty="0" err="1" smtClean="0"/>
              <a:t>Первоачально</a:t>
            </a:r>
            <a:r>
              <a:rPr lang="ru-RU" baseline="0" dirty="0" smtClean="0"/>
              <a:t> прокруткой колёсика на мышке добавляем пример. Для последовательной визуализации решения примера нажимаем на прямоугольник с примером.</a:t>
            </a:r>
            <a:endParaRPr lang="ru-RU" dirty="0"/>
          </a:p>
        </p:txBody>
      </p:sp>
      <p:sp>
        <p:nvSpPr>
          <p:cNvPr id="4" name="Номер слайда 3"/>
          <p:cNvSpPr>
            <a:spLocks noGrp="1"/>
          </p:cNvSpPr>
          <p:nvPr>
            <p:ph type="sldNum" sz="quarter" idx="10"/>
          </p:nvPr>
        </p:nvSpPr>
        <p:spPr/>
        <p:txBody>
          <a:bodyPr/>
          <a:lstStyle/>
          <a:p>
            <a:fld id="{D449CAA3-B63B-4722-925F-CCAA8D84BD04}" type="slidenum">
              <a:rPr lang="ru-RU" smtClean="0"/>
              <a:pPr/>
              <a:t>21</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Нажимаем на прямоугольник</a:t>
            </a:r>
            <a:r>
              <a:rPr lang="ru-RU" baseline="0" dirty="0" smtClean="0"/>
              <a:t> с исходным примером для визуализации решения примера. </a:t>
            </a:r>
            <a:endParaRPr lang="ru-RU" dirty="0"/>
          </a:p>
        </p:txBody>
      </p:sp>
      <p:sp>
        <p:nvSpPr>
          <p:cNvPr id="4" name="Номер слайда 3"/>
          <p:cNvSpPr>
            <a:spLocks noGrp="1"/>
          </p:cNvSpPr>
          <p:nvPr>
            <p:ph type="sldNum" sz="quarter" idx="10"/>
          </p:nvPr>
        </p:nvSpPr>
        <p:spPr/>
        <p:txBody>
          <a:bodyPr/>
          <a:lstStyle/>
          <a:p>
            <a:fld id="{D449CAA3-B63B-4722-925F-CCAA8D84BD04}" type="slidenum">
              <a:rPr lang="ru-RU" smtClean="0"/>
              <a:pPr/>
              <a:t>43</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aseline="0" dirty="0" smtClean="0"/>
              <a:t>При нажатии на прямоугольники с исходными примерами появляется частичные решения и ответы. На 4 прямоугольник нажимаем дважды</a:t>
            </a:r>
          </a:p>
          <a:p>
            <a:pPr marL="0" marR="0" indent="0" algn="l" defTabSz="914400" rtl="0" eaLnBrk="1" fontAlgn="auto" latinLnBrk="0" hangingPunct="1">
              <a:lnSpc>
                <a:spcPct val="100000"/>
              </a:lnSpc>
              <a:spcBef>
                <a:spcPts val="0"/>
              </a:spcBef>
              <a:spcAft>
                <a:spcPts val="0"/>
              </a:spcAft>
              <a:buClrTx/>
              <a:buSzTx/>
              <a:buFontTx/>
              <a:buNone/>
              <a:tabLst/>
              <a:defRPr/>
            </a:pPr>
            <a:r>
              <a:rPr lang="ru-RU" baseline="0" dirty="0" smtClean="0"/>
              <a:t>Под синей плашкой «Ответ» – представлена запись ответа так как он должен быть записан в экзаменационном бланке ответов</a:t>
            </a:r>
            <a:endParaRPr lang="ru-RU" dirty="0" smtClean="0"/>
          </a:p>
          <a:p>
            <a:endParaRPr lang="ru-RU" dirty="0"/>
          </a:p>
        </p:txBody>
      </p:sp>
      <p:sp>
        <p:nvSpPr>
          <p:cNvPr id="4" name="Номер слайда 3"/>
          <p:cNvSpPr>
            <a:spLocks noGrp="1"/>
          </p:cNvSpPr>
          <p:nvPr>
            <p:ph type="sldNum" sz="quarter" idx="10"/>
          </p:nvPr>
        </p:nvSpPr>
        <p:spPr/>
        <p:txBody>
          <a:bodyPr/>
          <a:lstStyle/>
          <a:p>
            <a:fld id="{D449CAA3-B63B-4722-925F-CCAA8D84BD04}" type="slidenum">
              <a:rPr lang="ru-RU" smtClean="0"/>
              <a:pPr/>
              <a:t>44</a:t>
            </a:fld>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Для визуализации правильного/неправильного ответа на слайде использован</a:t>
            </a:r>
            <a:r>
              <a:rPr lang="ru-RU" baseline="0" dirty="0" smtClean="0"/>
              <a:t> приём «анимированная </a:t>
            </a:r>
            <a:r>
              <a:rPr lang="ru-RU" baseline="0" dirty="0" err="1" smtClean="0"/>
              <a:t>сорбонка</a:t>
            </a:r>
            <a:r>
              <a:rPr lang="ru-RU" baseline="0" dirty="0" smtClean="0"/>
              <a:t>» – нажимаем на прямоугольник с предполагаемым  правильным/неправильным ответом</a:t>
            </a:r>
            <a:endParaRPr lang="ru-RU" dirty="0" smtClean="0"/>
          </a:p>
          <a:p>
            <a:r>
              <a:rPr lang="ru-RU" dirty="0" smtClean="0"/>
              <a:t>Нажимаем на прямоугольник</a:t>
            </a:r>
            <a:r>
              <a:rPr lang="ru-RU" baseline="0" dirty="0" smtClean="0"/>
              <a:t> с исходным примером для визуализации последовательности его решения</a:t>
            </a:r>
          </a:p>
          <a:p>
            <a:pPr marL="0" marR="0" indent="0" algn="l" defTabSz="914400" rtl="0" eaLnBrk="1" fontAlgn="auto" latinLnBrk="0" hangingPunct="1">
              <a:lnSpc>
                <a:spcPct val="100000"/>
              </a:lnSpc>
              <a:spcBef>
                <a:spcPts val="0"/>
              </a:spcBef>
              <a:spcAft>
                <a:spcPts val="0"/>
              </a:spcAft>
              <a:buClrTx/>
              <a:buSzTx/>
              <a:buFontTx/>
              <a:buNone/>
              <a:tabLst/>
              <a:defRPr/>
            </a:pPr>
            <a:r>
              <a:rPr lang="ru-RU" baseline="0" dirty="0" smtClean="0"/>
              <a:t>Под синей плашкой «Ответ» – представлена запись ответа так как он должен быть записан в экзаменационном бланке ответов</a:t>
            </a:r>
            <a:endParaRPr lang="ru-RU" dirty="0" smtClean="0"/>
          </a:p>
        </p:txBody>
      </p:sp>
      <p:sp>
        <p:nvSpPr>
          <p:cNvPr id="4" name="Номер слайда 3"/>
          <p:cNvSpPr>
            <a:spLocks noGrp="1"/>
          </p:cNvSpPr>
          <p:nvPr>
            <p:ph type="sldNum" sz="quarter" idx="10"/>
          </p:nvPr>
        </p:nvSpPr>
        <p:spPr/>
        <p:txBody>
          <a:bodyPr/>
          <a:lstStyle/>
          <a:p>
            <a:fld id="{D449CAA3-B63B-4722-925F-CCAA8D84BD04}" type="slidenum">
              <a:rPr lang="ru-RU" smtClean="0"/>
              <a:pPr/>
              <a:t>45</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latin typeface="Times New Roman" pitchFamily="18" charset="0"/>
                <a:cs typeface="Times New Roman" pitchFamily="18" charset="0"/>
              </a:rPr>
              <a:t>.</a:t>
            </a:r>
          </a:p>
          <a:p>
            <a:r>
              <a:rPr lang="ru-RU" dirty="0" err="1" smtClean="0"/>
              <a:t>Первоачально</a:t>
            </a:r>
            <a:r>
              <a:rPr lang="ru-RU" baseline="0" dirty="0" smtClean="0"/>
              <a:t> прокруткой колёсика на мышке добавляем пример. Для последовательной визуализации решения примера нажимаем на прямоугольник с примером – </a:t>
            </a:r>
            <a:r>
              <a:rPr lang="ru-RU" baseline="0" smtClean="0"/>
              <a:t>3 раза.</a:t>
            </a:r>
            <a:endParaRPr lang="ru-RU" dirty="0"/>
          </a:p>
        </p:txBody>
      </p:sp>
      <p:sp>
        <p:nvSpPr>
          <p:cNvPr id="4" name="Номер слайда 3"/>
          <p:cNvSpPr>
            <a:spLocks noGrp="1"/>
          </p:cNvSpPr>
          <p:nvPr>
            <p:ph type="sldNum" sz="quarter" idx="10"/>
          </p:nvPr>
        </p:nvSpPr>
        <p:spPr/>
        <p:txBody>
          <a:bodyPr/>
          <a:lstStyle/>
          <a:p>
            <a:fld id="{D449CAA3-B63B-4722-925F-CCAA8D84BD04}" type="slidenum">
              <a:rPr lang="ru-RU" smtClean="0"/>
              <a:pPr/>
              <a:t>22</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latin typeface="Times New Roman" pitchFamily="18" charset="0"/>
                <a:cs typeface="Times New Roman" pitchFamily="18" charset="0"/>
              </a:rPr>
              <a:t>.</a:t>
            </a:r>
          </a:p>
          <a:p>
            <a:r>
              <a:rPr lang="ru-RU" dirty="0" smtClean="0"/>
              <a:t>Нажимаем на прямоугольник</a:t>
            </a:r>
            <a:r>
              <a:rPr lang="ru-RU" baseline="0" dirty="0" smtClean="0"/>
              <a:t> с исходным примером для визуализации последовательности решения каждого примера. </a:t>
            </a:r>
            <a:endParaRPr lang="ru-RU" dirty="0"/>
          </a:p>
        </p:txBody>
      </p:sp>
      <p:sp>
        <p:nvSpPr>
          <p:cNvPr id="4" name="Номер слайда 3"/>
          <p:cNvSpPr>
            <a:spLocks noGrp="1"/>
          </p:cNvSpPr>
          <p:nvPr>
            <p:ph type="sldNum" sz="quarter" idx="10"/>
          </p:nvPr>
        </p:nvSpPr>
        <p:spPr/>
        <p:txBody>
          <a:bodyPr/>
          <a:lstStyle/>
          <a:p>
            <a:fld id="{D449CAA3-B63B-4722-925F-CCAA8D84BD04}" type="slidenum">
              <a:rPr lang="ru-RU" smtClean="0"/>
              <a:pPr/>
              <a:t>24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latin typeface="Times New Roman" pitchFamily="18" charset="0"/>
                <a:cs typeface="Times New Roman" pitchFamily="18" charset="0"/>
              </a:rPr>
              <a:t>.</a:t>
            </a:r>
          </a:p>
          <a:p>
            <a:r>
              <a:rPr lang="ru-RU" dirty="0" smtClean="0"/>
              <a:t>Нажимаем на прямоугольник</a:t>
            </a:r>
            <a:r>
              <a:rPr lang="ru-RU" baseline="0" dirty="0" smtClean="0"/>
              <a:t> с исходным примером для визуализации последовательности решения каждого примера.</a:t>
            </a:r>
            <a:endParaRPr lang="ru-RU" dirty="0"/>
          </a:p>
        </p:txBody>
      </p:sp>
      <p:sp>
        <p:nvSpPr>
          <p:cNvPr id="4" name="Номер слайда 3"/>
          <p:cNvSpPr>
            <a:spLocks noGrp="1"/>
          </p:cNvSpPr>
          <p:nvPr>
            <p:ph type="sldNum" sz="quarter" idx="10"/>
          </p:nvPr>
        </p:nvSpPr>
        <p:spPr/>
        <p:txBody>
          <a:bodyPr/>
          <a:lstStyle/>
          <a:p>
            <a:fld id="{D449CAA3-B63B-4722-925F-CCAA8D84BD04}" type="slidenum">
              <a:rPr lang="ru-RU" smtClean="0"/>
              <a:pPr/>
              <a:t>25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latin typeface="Times New Roman" pitchFamily="18" charset="0"/>
                <a:cs typeface="Times New Roman" pitchFamily="18" charset="0"/>
              </a:rPr>
              <a:t>.</a:t>
            </a:r>
          </a:p>
          <a:p>
            <a:r>
              <a:rPr lang="ru-RU" dirty="0" smtClean="0"/>
              <a:t>Нажимаем на прямоугольник</a:t>
            </a:r>
            <a:r>
              <a:rPr lang="ru-RU" baseline="0" dirty="0" smtClean="0"/>
              <a:t> с исходным примером для визуализации последовательности решения примера. </a:t>
            </a:r>
            <a:endParaRPr lang="ru-RU" dirty="0"/>
          </a:p>
        </p:txBody>
      </p:sp>
      <p:sp>
        <p:nvSpPr>
          <p:cNvPr id="4" name="Номер слайда 3"/>
          <p:cNvSpPr>
            <a:spLocks noGrp="1"/>
          </p:cNvSpPr>
          <p:nvPr>
            <p:ph type="sldNum" sz="quarter" idx="10"/>
          </p:nvPr>
        </p:nvSpPr>
        <p:spPr/>
        <p:txBody>
          <a:bodyPr/>
          <a:lstStyle/>
          <a:p>
            <a:fld id="{D449CAA3-B63B-4722-925F-CCAA8D84BD04}" type="slidenum">
              <a:rPr lang="ru-RU" smtClean="0"/>
              <a:pPr/>
              <a:t>26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latin typeface="Times New Roman" pitchFamily="18" charset="0"/>
                <a:cs typeface="Times New Roman" pitchFamily="18" charset="0"/>
              </a:rPr>
              <a:t>.</a:t>
            </a:r>
          </a:p>
          <a:p>
            <a:endParaRPr lang="ru-RU" dirty="0"/>
          </a:p>
        </p:txBody>
      </p:sp>
      <p:sp>
        <p:nvSpPr>
          <p:cNvPr id="4" name="Номер слайда 3"/>
          <p:cNvSpPr>
            <a:spLocks noGrp="1"/>
          </p:cNvSpPr>
          <p:nvPr>
            <p:ph type="sldNum" sz="quarter" idx="10"/>
          </p:nvPr>
        </p:nvSpPr>
        <p:spPr/>
        <p:txBody>
          <a:bodyPr/>
          <a:lstStyle/>
          <a:p>
            <a:fld id="{D449CAA3-B63B-4722-925F-CCAA8D84BD04}" type="slidenum">
              <a:rPr lang="ru-RU" smtClean="0"/>
              <a:pPr/>
              <a:t>28</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latin typeface="Times New Roman" pitchFamily="18" charset="0"/>
                <a:cs typeface="Times New Roman" pitchFamily="18" charset="0"/>
              </a:rPr>
              <a:t>.</a:t>
            </a:r>
          </a:p>
          <a:p>
            <a:endParaRPr lang="ru-RU" dirty="0"/>
          </a:p>
        </p:txBody>
      </p:sp>
      <p:sp>
        <p:nvSpPr>
          <p:cNvPr id="4" name="Номер слайда 3"/>
          <p:cNvSpPr>
            <a:spLocks noGrp="1"/>
          </p:cNvSpPr>
          <p:nvPr>
            <p:ph type="sldNum" sz="quarter" idx="10"/>
          </p:nvPr>
        </p:nvSpPr>
        <p:spPr/>
        <p:txBody>
          <a:bodyPr/>
          <a:lstStyle/>
          <a:p>
            <a:fld id="{D449CAA3-B63B-4722-925F-CCAA8D84BD04}" type="slidenum">
              <a:rPr lang="ru-RU" smtClean="0"/>
              <a:pPr/>
              <a:t>29</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449CAA3-B63B-4722-925F-CCAA8D84BD04}" type="slidenum">
              <a:rPr lang="ru-RU" smtClean="0"/>
              <a:pPr/>
              <a:t>30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12B3873-C385-455D-87CC-152E0ADE2697}" type="datetimeFigureOut">
              <a:rPr lang="ru-RU" smtClean="0"/>
              <a:pPr/>
              <a:t>10.01.2011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D8A9ED-A010-4F6E-80BD-DA7A1E1BF11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2B3873-C385-455D-87CC-152E0ADE2697}" type="datetimeFigureOut">
              <a:rPr lang="ru-RU" smtClean="0"/>
              <a:pPr/>
              <a:t>10.01.2011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D8A9ED-A010-4F6E-80BD-DA7A1E1BF11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2B3873-C385-455D-87CC-152E0ADE2697}" type="datetimeFigureOut">
              <a:rPr lang="ru-RU" smtClean="0"/>
              <a:pPr/>
              <a:t>10.01.2011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D8A9ED-A010-4F6E-80BD-DA7A1E1BF11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2B3873-C385-455D-87CC-152E0ADE2697}" type="datetimeFigureOut">
              <a:rPr lang="ru-RU" smtClean="0"/>
              <a:pPr/>
              <a:t>10.01.2011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D8A9ED-A010-4F6E-80BD-DA7A1E1BF11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12B3873-C385-455D-87CC-152E0ADE2697}" type="datetimeFigureOut">
              <a:rPr lang="ru-RU" smtClean="0"/>
              <a:pPr/>
              <a:t>10.01.2011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D8A9ED-A010-4F6E-80BD-DA7A1E1BF11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12B3873-C385-455D-87CC-152E0ADE2697}" type="datetimeFigureOut">
              <a:rPr lang="ru-RU" smtClean="0"/>
              <a:pPr/>
              <a:t>10.01.2011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9D8A9ED-A010-4F6E-80BD-DA7A1E1BF11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12B3873-C385-455D-87CC-152E0ADE2697}" type="datetimeFigureOut">
              <a:rPr lang="ru-RU" smtClean="0"/>
              <a:pPr/>
              <a:t>10.01.2011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9D8A9ED-A010-4F6E-80BD-DA7A1E1BF11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12B3873-C385-455D-87CC-152E0ADE2697}" type="datetimeFigureOut">
              <a:rPr lang="ru-RU" smtClean="0"/>
              <a:pPr/>
              <a:t>10.01.2011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9D8A9ED-A010-4F6E-80BD-DA7A1E1BF11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12B3873-C385-455D-87CC-152E0ADE2697}" type="datetimeFigureOut">
              <a:rPr lang="ru-RU" smtClean="0"/>
              <a:pPr/>
              <a:t>10.01.2011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9D8A9ED-A010-4F6E-80BD-DA7A1E1BF11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12B3873-C385-455D-87CC-152E0ADE2697}" type="datetimeFigureOut">
              <a:rPr lang="ru-RU" smtClean="0"/>
              <a:pPr/>
              <a:t>10.01.2011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9D8A9ED-A010-4F6E-80BD-DA7A1E1BF11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12B3873-C385-455D-87CC-152E0ADE2697}" type="datetimeFigureOut">
              <a:rPr lang="ru-RU" smtClean="0"/>
              <a:pPr/>
              <a:t>10.01.2011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9D8A9ED-A010-4F6E-80BD-DA7A1E1BF11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2B3873-C385-455D-87CC-152E0ADE2697}" type="datetimeFigureOut">
              <a:rPr lang="ru-RU" smtClean="0"/>
              <a:pPr/>
              <a:t>10.01.2011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D8A9ED-A010-4F6E-80BD-DA7A1E1BF11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hyperlink" Target="http://fipi.ru/" TargetMode="External"/><Relationship Id="rId4" Type="http://schemas.openxmlformats.org/officeDocument/2006/relationships/hyperlink" Target="http://alexlarin.net/" TargetMode="External"/></Relationships>
</file>

<file path=ppt/slides/_rels/slide18.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slide" Target="slide19.xml"/><Relationship Id="rId1" Type="http://schemas.openxmlformats.org/officeDocument/2006/relationships/slideLayout" Target="../slideLayouts/slideLayout7.xml"/><Relationship Id="rId5" Type="http://schemas.openxmlformats.org/officeDocument/2006/relationships/slide" Target="slide40.xml"/><Relationship Id="rId4" Type="http://schemas.openxmlformats.org/officeDocument/2006/relationships/slide" Target="slide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oleObject" Target="../embeddings/oleObject9.bin"/><Relationship Id="rId3" Type="http://schemas.openxmlformats.org/officeDocument/2006/relationships/notesSlide" Target="../notesSlides/notesSlide1.xml"/><Relationship Id="rId7" Type="http://schemas.openxmlformats.org/officeDocument/2006/relationships/oleObject" Target="../embeddings/oleObject3.bin"/><Relationship Id="rId12"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oleObject" Target="../embeddings/oleObject7.bin"/><Relationship Id="rId5" Type="http://schemas.openxmlformats.org/officeDocument/2006/relationships/oleObject" Target="../embeddings/oleObject1.bin"/><Relationship Id="rId10" Type="http://schemas.openxmlformats.org/officeDocument/2006/relationships/oleObject" Target="../embeddings/oleObject6.bin"/><Relationship Id="rId4" Type="http://schemas.openxmlformats.org/officeDocument/2006/relationships/slide" Target="slide18.xml"/><Relationship Id="rId9" Type="http://schemas.openxmlformats.org/officeDocument/2006/relationships/oleObject" Target="../embeddings/oleObject5.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4.bin"/><Relationship Id="rId13" Type="http://schemas.openxmlformats.org/officeDocument/2006/relationships/slide" Target="slide18.xml"/><Relationship Id="rId3" Type="http://schemas.openxmlformats.org/officeDocument/2006/relationships/notesSlide" Target="../notesSlides/notesSlide2.xml"/><Relationship Id="rId7" Type="http://schemas.openxmlformats.org/officeDocument/2006/relationships/oleObject" Target="../embeddings/oleObject13.bin"/><Relationship Id="rId12"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12.bin"/><Relationship Id="rId11" Type="http://schemas.openxmlformats.org/officeDocument/2006/relationships/oleObject" Target="../embeddings/oleObject17.bin"/><Relationship Id="rId5" Type="http://schemas.openxmlformats.org/officeDocument/2006/relationships/oleObject" Target="../embeddings/oleObject11.bin"/><Relationship Id="rId10" Type="http://schemas.openxmlformats.org/officeDocument/2006/relationships/oleObject" Target="../embeddings/oleObject16.bin"/><Relationship Id="rId4" Type="http://schemas.openxmlformats.org/officeDocument/2006/relationships/oleObject" Target="../embeddings/oleObject10.bin"/><Relationship Id="rId9" Type="http://schemas.openxmlformats.org/officeDocument/2006/relationships/oleObject" Target="../embeddings/oleObject15.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22.bin"/><Relationship Id="rId13" Type="http://schemas.openxmlformats.org/officeDocument/2006/relationships/oleObject" Target="../embeddings/oleObject26.bin"/><Relationship Id="rId3" Type="http://schemas.openxmlformats.org/officeDocument/2006/relationships/notesSlide" Target="../notesSlides/notesSlide3.xml"/><Relationship Id="rId7" Type="http://schemas.openxmlformats.org/officeDocument/2006/relationships/oleObject" Target="../embeddings/oleObject21.bin"/><Relationship Id="rId12" Type="http://schemas.openxmlformats.org/officeDocument/2006/relationships/image" Target="../media/image24.png"/><Relationship Id="rId2" Type="http://schemas.openxmlformats.org/officeDocument/2006/relationships/slideLayout" Target="../slideLayouts/slideLayout2.xml"/><Relationship Id="rId16" Type="http://schemas.openxmlformats.org/officeDocument/2006/relationships/slide" Target="slide18.xml"/><Relationship Id="rId1" Type="http://schemas.openxmlformats.org/officeDocument/2006/relationships/vmlDrawing" Target="../drawings/vmlDrawing3.vml"/><Relationship Id="rId6" Type="http://schemas.openxmlformats.org/officeDocument/2006/relationships/oleObject" Target="../embeddings/oleObject20.bin"/><Relationship Id="rId11" Type="http://schemas.openxmlformats.org/officeDocument/2006/relationships/oleObject" Target="../embeddings/oleObject25.bin"/><Relationship Id="rId5" Type="http://schemas.openxmlformats.org/officeDocument/2006/relationships/oleObject" Target="../embeddings/oleObject19.bin"/><Relationship Id="rId15" Type="http://schemas.openxmlformats.org/officeDocument/2006/relationships/image" Target="../media/image35.png"/><Relationship Id="rId10" Type="http://schemas.openxmlformats.org/officeDocument/2006/relationships/oleObject" Target="../embeddings/oleObject24.bin"/><Relationship Id="rId4" Type="http://schemas.openxmlformats.org/officeDocument/2006/relationships/oleObject" Target="../embeddings/oleObject18.bin"/><Relationship Id="rId9" Type="http://schemas.openxmlformats.org/officeDocument/2006/relationships/oleObject" Target="../embeddings/oleObject23.bin"/><Relationship Id="rId14" Type="http://schemas.openxmlformats.org/officeDocument/2006/relationships/image" Target="../media/image34.png"/></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32.bin"/><Relationship Id="rId13" Type="http://schemas.openxmlformats.org/officeDocument/2006/relationships/oleObject" Target="../embeddings/oleObject37.bin"/><Relationship Id="rId18" Type="http://schemas.openxmlformats.org/officeDocument/2006/relationships/slide" Target="slide18.xml"/><Relationship Id="rId3" Type="http://schemas.openxmlformats.org/officeDocument/2006/relationships/oleObject" Target="../embeddings/oleObject27.bin"/><Relationship Id="rId7" Type="http://schemas.openxmlformats.org/officeDocument/2006/relationships/oleObject" Target="../embeddings/oleObject31.bin"/><Relationship Id="rId12" Type="http://schemas.openxmlformats.org/officeDocument/2006/relationships/oleObject" Target="../embeddings/oleObject36.bin"/><Relationship Id="rId17" Type="http://schemas.openxmlformats.org/officeDocument/2006/relationships/oleObject" Target="../embeddings/oleObject41.bin"/><Relationship Id="rId2" Type="http://schemas.openxmlformats.org/officeDocument/2006/relationships/slideLayout" Target="../slideLayouts/slideLayout2.xml"/><Relationship Id="rId16" Type="http://schemas.openxmlformats.org/officeDocument/2006/relationships/oleObject" Target="../embeddings/oleObject40.bin"/><Relationship Id="rId1" Type="http://schemas.openxmlformats.org/officeDocument/2006/relationships/vmlDrawing" Target="../drawings/vmlDrawing4.vml"/><Relationship Id="rId6" Type="http://schemas.openxmlformats.org/officeDocument/2006/relationships/oleObject" Target="../embeddings/oleObject30.bin"/><Relationship Id="rId11" Type="http://schemas.openxmlformats.org/officeDocument/2006/relationships/oleObject" Target="../embeddings/oleObject35.bin"/><Relationship Id="rId5" Type="http://schemas.openxmlformats.org/officeDocument/2006/relationships/oleObject" Target="../embeddings/oleObject29.bin"/><Relationship Id="rId15" Type="http://schemas.openxmlformats.org/officeDocument/2006/relationships/oleObject" Target="../embeddings/oleObject39.bin"/><Relationship Id="rId10" Type="http://schemas.openxmlformats.org/officeDocument/2006/relationships/oleObject" Target="../embeddings/oleObject34.bin"/><Relationship Id="rId4" Type="http://schemas.openxmlformats.org/officeDocument/2006/relationships/oleObject" Target="../embeddings/oleObject28.bin"/><Relationship Id="rId9" Type="http://schemas.openxmlformats.org/officeDocument/2006/relationships/oleObject" Target="../embeddings/oleObject33.bin"/><Relationship Id="rId14" Type="http://schemas.openxmlformats.org/officeDocument/2006/relationships/oleObject" Target="../embeddings/oleObject38.bin"/></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46.bin"/><Relationship Id="rId3" Type="http://schemas.openxmlformats.org/officeDocument/2006/relationships/notesSlide" Target="../notesSlides/notesSlide4.xml"/><Relationship Id="rId7"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44.bin"/><Relationship Id="rId5" Type="http://schemas.openxmlformats.org/officeDocument/2006/relationships/oleObject" Target="../embeddings/oleObject43.bin"/><Relationship Id="rId10" Type="http://schemas.openxmlformats.org/officeDocument/2006/relationships/slide" Target="slide18.xml"/><Relationship Id="rId4" Type="http://schemas.openxmlformats.org/officeDocument/2006/relationships/oleObject" Target="../embeddings/oleObject42.bin"/><Relationship Id="rId9" Type="http://schemas.openxmlformats.org/officeDocument/2006/relationships/oleObject" Target="../embeddings/oleObject47.bin"/></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52.bin"/><Relationship Id="rId3" Type="http://schemas.openxmlformats.org/officeDocument/2006/relationships/notesSlide" Target="../notesSlides/notesSlide5.xml"/><Relationship Id="rId7"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50.bin"/><Relationship Id="rId5" Type="http://schemas.openxmlformats.org/officeDocument/2006/relationships/oleObject" Target="../embeddings/oleObject49.bin"/><Relationship Id="rId10" Type="http://schemas.openxmlformats.org/officeDocument/2006/relationships/slide" Target="slide18.xml"/><Relationship Id="rId4" Type="http://schemas.openxmlformats.org/officeDocument/2006/relationships/oleObject" Target="../embeddings/oleObject48.bin"/><Relationship Id="rId9" Type="http://schemas.openxmlformats.org/officeDocument/2006/relationships/oleObject" Target="../embeddings/oleObject53.bin"/></Relationships>
</file>

<file path=ppt/slides/_rels/slide26.xml.rels><?xml version="1.0" encoding="UTF-8" standalone="yes"?>
<Relationships xmlns="http://schemas.openxmlformats.org/package/2006/relationships"><Relationship Id="rId8" Type="http://schemas.openxmlformats.org/officeDocument/2006/relationships/slide" Target="slide18.xml"/><Relationship Id="rId3" Type="http://schemas.openxmlformats.org/officeDocument/2006/relationships/notesSlide" Target="../notesSlides/notesSlide6.xml"/><Relationship Id="rId7"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56.bin"/><Relationship Id="rId5" Type="http://schemas.openxmlformats.org/officeDocument/2006/relationships/oleObject" Target="../embeddings/oleObject55.bin"/><Relationship Id="rId4" Type="http://schemas.openxmlformats.org/officeDocument/2006/relationships/oleObject" Target="../embeddings/oleObject54.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59.bin"/><Relationship Id="rId13" Type="http://schemas.openxmlformats.org/officeDocument/2006/relationships/oleObject" Target="../embeddings/oleObject64.bin"/><Relationship Id="rId3" Type="http://schemas.openxmlformats.org/officeDocument/2006/relationships/notesSlide" Target="../notesSlides/notesSlide7.xml"/><Relationship Id="rId7" Type="http://schemas.openxmlformats.org/officeDocument/2006/relationships/oleObject" Target="../embeddings/oleObject58.bin"/><Relationship Id="rId12"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slide" Target="slide21.xml"/><Relationship Id="rId11" Type="http://schemas.openxmlformats.org/officeDocument/2006/relationships/oleObject" Target="../embeddings/oleObject62.bin"/><Relationship Id="rId5" Type="http://schemas.openxmlformats.org/officeDocument/2006/relationships/slide" Target="slide18.xml"/><Relationship Id="rId10" Type="http://schemas.openxmlformats.org/officeDocument/2006/relationships/oleObject" Target="../embeddings/oleObject61.bin"/><Relationship Id="rId4" Type="http://schemas.openxmlformats.org/officeDocument/2006/relationships/image" Target="../media/image74.gif"/><Relationship Id="rId9" Type="http://schemas.openxmlformats.org/officeDocument/2006/relationships/oleObject" Target="../embeddings/oleObject60.bin"/></Relationships>
</file>

<file path=ppt/slides/_rels/slide29.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oleObject" Target="../embeddings/oleObject71.bin"/><Relationship Id="rId3" Type="http://schemas.openxmlformats.org/officeDocument/2006/relationships/notesSlide" Target="../notesSlides/notesSlide8.xml"/><Relationship Id="rId7" Type="http://schemas.openxmlformats.org/officeDocument/2006/relationships/slide" Target="slide18.xml"/><Relationship Id="rId12" Type="http://schemas.openxmlformats.org/officeDocument/2006/relationships/oleObject" Target="../embeddings/oleObject70.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66.bin"/><Relationship Id="rId11" Type="http://schemas.openxmlformats.org/officeDocument/2006/relationships/oleObject" Target="../embeddings/oleObject69.bin"/><Relationship Id="rId5" Type="http://schemas.openxmlformats.org/officeDocument/2006/relationships/oleObject" Target="../embeddings/oleObject65.bin"/><Relationship Id="rId10" Type="http://schemas.openxmlformats.org/officeDocument/2006/relationships/oleObject" Target="../embeddings/oleObject68.bin"/><Relationship Id="rId4" Type="http://schemas.openxmlformats.org/officeDocument/2006/relationships/image" Target="../media/image82.jpeg"/><Relationship Id="rId9" Type="http://schemas.openxmlformats.org/officeDocument/2006/relationships/oleObject" Target="../embeddings/oleObject67.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73.bin"/><Relationship Id="rId3" Type="http://schemas.openxmlformats.org/officeDocument/2006/relationships/notesSlide" Target="../notesSlides/notesSlide9.xml"/><Relationship Id="rId7" Type="http://schemas.openxmlformats.org/officeDocument/2006/relationships/oleObject" Target="../embeddings/oleObject72.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slide" Target="slide21.xml"/><Relationship Id="rId11" Type="http://schemas.openxmlformats.org/officeDocument/2006/relationships/oleObject" Target="../embeddings/oleObject76.bin"/><Relationship Id="rId5" Type="http://schemas.openxmlformats.org/officeDocument/2006/relationships/slide" Target="slide18.xml"/><Relationship Id="rId10" Type="http://schemas.openxmlformats.org/officeDocument/2006/relationships/oleObject" Target="../embeddings/oleObject75.bin"/><Relationship Id="rId4" Type="http://schemas.openxmlformats.org/officeDocument/2006/relationships/image" Target="../media/image88.jpeg"/><Relationship Id="rId9" Type="http://schemas.openxmlformats.org/officeDocument/2006/relationships/oleObject" Target="../embeddings/oleObject74.bin"/></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78.bin"/><Relationship Id="rId3" Type="http://schemas.openxmlformats.org/officeDocument/2006/relationships/notesSlide" Target="../notesSlides/notesSlide10.xml"/><Relationship Id="rId7" Type="http://schemas.openxmlformats.org/officeDocument/2006/relationships/oleObject" Target="../embeddings/oleObject77.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94.jpeg"/><Relationship Id="rId11" Type="http://schemas.openxmlformats.org/officeDocument/2006/relationships/oleObject" Target="../embeddings/oleObject81.bin"/><Relationship Id="rId5" Type="http://schemas.openxmlformats.org/officeDocument/2006/relationships/slide" Target="slide21.xml"/><Relationship Id="rId10" Type="http://schemas.openxmlformats.org/officeDocument/2006/relationships/oleObject" Target="../embeddings/oleObject80.bin"/><Relationship Id="rId4" Type="http://schemas.openxmlformats.org/officeDocument/2006/relationships/slide" Target="slide18.xml"/><Relationship Id="rId9" Type="http://schemas.openxmlformats.org/officeDocument/2006/relationships/oleObject" Target="../embeddings/oleObject79.bin"/></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83.bin"/><Relationship Id="rId3" Type="http://schemas.openxmlformats.org/officeDocument/2006/relationships/notesSlide" Target="../notesSlides/notesSlide11.xml"/><Relationship Id="rId7" Type="http://schemas.openxmlformats.org/officeDocument/2006/relationships/oleObject" Target="../embeddings/oleObject82.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slide" Target="slide21.xml"/><Relationship Id="rId11" Type="http://schemas.openxmlformats.org/officeDocument/2006/relationships/oleObject" Target="../embeddings/oleObject86.bin"/><Relationship Id="rId5" Type="http://schemas.openxmlformats.org/officeDocument/2006/relationships/slide" Target="slide18.xml"/><Relationship Id="rId10" Type="http://schemas.openxmlformats.org/officeDocument/2006/relationships/oleObject" Target="../embeddings/oleObject85.bin"/><Relationship Id="rId4" Type="http://schemas.openxmlformats.org/officeDocument/2006/relationships/image" Target="../media/image100.jpeg"/><Relationship Id="rId9" Type="http://schemas.openxmlformats.org/officeDocument/2006/relationships/oleObject" Target="../embeddings/oleObject84.bin"/></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90.bin"/><Relationship Id="rId3" Type="http://schemas.openxmlformats.org/officeDocument/2006/relationships/notesSlide" Target="../notesSlides/notesSlide12.xml"/><Relationship Id="rId7" Type="http://schemas.openxmlformats.org/officeDocument/2006/relationships/oleObject" Target="../embeddings/oleObject89.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88.bin"/><Relationship Id="rId5" Type="http://schemas.openxmlformats.org/officeDocument/2006/relationships/oleObject" Target="../embeddings/oleObject87.bin"/><Relationship Id="rId10" Type="http://schemas.openxmlformats.org/officeDocument/2006/relationships/slide" Target="slide18.xml"/><Relationship Id="rId4" Type="http://schemas.openxmlformats.org/officeDocument/2006/relationships/slide" Target="slide30.xml"/><Relationship Id="rId9" Type="http://schemas.openxmlformats.org/officeDocument/2006/relationships/oleObject" Target="../embeddings/oleObject91.bin"/></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94.bin"/><Relationship Id="rId3" Type="http://schemas.openxmlformats.org/officeDocument/2006/relationships/notesSlide" Target="../notesSlides/notesSlide13.xml"/><Relationship Id="rId7" Type="http://schemas.openxmlformats.org/officeDocument/2006/relationships/slide" Target="slide20.xml"/><Relationship Id="rId12" Type="http://schemas.openxmlformats.org/officeDocument/2006/relationships/slide" Target="slide29.xml"/><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93.bin"/><Relationship Id="rId11" Type="http://schemas.openxmlformats.org/officeDocument/2006/relationships/oleObject" Target="../embeddings/oleObject97.bin"/><Relationship Id="rId5" Type="http://schemas.openxmlformats.org/officeDocument/2006/relationships/oleObject" Target="../embeddings/oleObject92.bin"/><Relationship Id="rId10" Type="http://schemas.openxmlformats.org/officeDocument/2006/relationships/oleObject" Target="../embeddings/oleObject96.bin"/><Relationship Id="rId4" Type="http://schemas.openxmlformats.org/officeDocument/2006/relationships/slide" Target="slide18.xml"/><Relationship Id="rId9" Type="http://schemas.openxmlformats.org/officeDocument/2006/relationships/oleObject" Target="../embeddings/oleObject95.bin"/></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101.bin"/><Relationship Id="rId3" Type="http://schemas.openxmlformats.org/officeDocument/2006/relationships/notesSlide" Target="../notesSlides/notesSlide14.xml"/><Relationship Id="rId7" Type="http://schemas.openxmlformats.org/officeDocument/2006/relationships/oleObject" Target="../embeddings/oleObject100.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oleObject" Target="../embeddings/oleObject99.bin"/><Relationship Id="rId5" Type="http://schemas.openxmlformats.org/officeDocument/2006/relationships/oleObject" Target="../embeddings/oleObject98.bin"/><Relationship Id="rId4" Type="http://schemas.openxmlformats.org/officeDocument/2006/relationships/slide" Target="slide18.xml"/><Relationship Id="rId9" Type="http://schemas.openxmlformats.org/officeDocument/2006/relationships/slide" Target="slide21.xml"/></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105.bin"/><Relationship Id="rId13" Type="http://schemas.openxmlformats.org/officeDocument/2006/relationships/slide" Target="slide27.xml"/><Relationship Id="rId3" Type="http://schemas.openxmlformats.org/officeDocument/2006/relationships/notesSlide" Target="../notesSlides/notesSlide15.xml"/><Relationship Id="rId7" Type="http://schemas.openxmlformats.org/officeDocument/2006/relationships/oleObject" Target="../embeddings/oleObject104.bin"/><Relationship Id="rId12" Type="http://schemas.openxmlformats.org/officeDocument/2006/relationships/slide" Target="slide25.xml"/><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slide" Target="slide20.xml"/><Relationship Id="rId11" Type="http://schemas.openxmlformats.org/officeDocument/2006/relationships/slide" Target="slide23.xml"/><Relationship Id="rId5" Type="http://schemas.openxmlformats.org/officeDocument/2006/relationships/oleObject" Target="../embeddings/oleObject103.bin"/><Relationship Id="rId10" Type="http://schemas.openxmlformats.org/officeDocument/2006/relationships/oleObject" Target="../embeddings/oleObject107.bin"/><Relationship Id="rId4" Type="http://schemas.openxmlformats.org/officeDocument/2006/relationships/oleObject" Target="../embeddings/oleObject102.bin"/><Relationship Id="rId9" Type="http://schemas.openxmlformats.org/officeDocument/2006/relationships/oleObject" Target="../embeddings/oleObject106.bin"/><Relationship Id="rId14" Type="http://schemas.openxmlformats.org/officeDocument/2006/relationships/slide" Target="slide18.xml"/></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110.bin"/><Relationship Id="rId13" Type="http://schemas.openxmlformats.org/officeDocument/2006/relationships/slide" Target="slide23.xml"/><Relationship Id="rId3" Type="http://schemas.openxmlformats.org/officeDocument/2006/relationships/notesSlide" Target="../notesSlides/notesSlide16.xml"/><Relationship Id="rId7" Type="http://schemas.openxmlformats.org/officeDocument/2006/relationships/slide" Target="slide21.xml"/><Relationship Id="rId12" Type="http://schemas.openxmlformats.org/officeDocument/2006/relationships/slide" Target="slide24.xml"/><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oleObject" Target="../embeddings/oleObject109.bin"/><Relationship Id="rId11" Type="http://schemas.openxmlformats.org/officeDocument/2006/relationships/oleObject" Target="../embeddings/oleObject113.bin"/><Relationship Id="rId5" Type="http://schemas.openxmlformats.org/officeDocument/2006/relationships/oleObject" Target="../embeddings/oleObject108.bin"/><Relationship Id="rId15" Type="http://schemas.openxmlformats.org/officeDocument/2006/relationships/slide" Target="slide27.xml"/><Relationship Id="rId10" Type="http://schemas.openxmlformats.org/officeDocument/2006/relationships/oleObject" Target="../embeddings/oleObject112.bin"/><Relationship Id="rId4" Type="http://schemas.openxmlformats.org/officeDocument/2006/relationships/slide" Target="slide18.xml"/><Relationship Id="rId9" Type="http://schemas.openxmlformats.org/officeDocument/2006/relationships/oleObject" Target="../embeddings/oleObject111.bin"/><Relationship Id="rId14" Type="http://schemas.openxmlformats.org/officeDocument/2006/relationships/slide" Target="slide22.xml"/></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116.bin"/><Relationship Id="rId3" Type="http://schemas.openxmlformats.org/officeDocument/2006/relationships/notesSlide" Target="../notesSlides/notesSlide17.xml"/><Relationship Id="rId7" Type="http://schemas.openxmlformats.org/officeDocument/2006/relationships/slide" Target="slide21.xml"/><Relationship Id="rId12" Type="http://schemas.openxmlformats.org/officeDocument/2006/relationships/slide" Target="slide30.xml"/><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115.bin"/><Relationship Id="rId11" Type="http://schemas.openxmlformats.org/officeDocument/2006/relationships/oleObject" Target="../embeddings/oleObject119.bin"/><Relationship Id="rId5" Type="http://schemas.openxmlformats.org/officeDocument/2006/relationships/oleObject" Target="../embeddings/oleObject114.bin"/><Relationship Id="rId10" Type="http://schemas.openxmlformats.org/officeDocument/2006/relationships/oleObject" Target="../embeddings/oleObject118.bin"/><Relationship Id="rId4" Type="http://schemas.openxmlformats.org/officeDocument/2006/relationships/slide" Target="slide18.xml"/><Relationship Id="rId9" Type="http://schemas.openxmlformats.org/officeDocument/2006/relationships/oleObject" Target="../embeddings/oleObject117.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123.bin"/><Relationship Id="rId3" Type="http://schemas.openxmlformats.org/officeDocument/2006/relationships/notesSlide" Target="../notesSlides/notesSlide18.xml"/><Relationship Id="rId7" Type="http://schemas.openxmlformats.org/officeDocument/2006/relationships/oleObject" Target="../embeddings/oleObject122.bin"/><Relationship Id="rId12" Type="http://schemas.openxmlformats.org/officeDocument/2006/relationships/oleObject" Target="../embeddings/oleObject127.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121.bin"/><Relationship Id="rId11" Type="http://schemas.openxmlformats.org/officeDocument/2006/relationships/oleObject" Target="../embeddings/oleObject126.bin"/><Relationship Id="rId5" Type="http://schemas.openxmlformats.org/officeDocument/2006/relationships/oleObject" Target="../embeddings/oleObject120.bin"/><Relationship Id="rId10" Type="http://schemas.openxmlformats.org/officeDocument/2006/relationships/oleObject" Target="../embeddings/oleObject125.bin"/><Relationship Id="rId4" Type="http://schemas.openxmlformats.org/officeDocument/2006/relationships/slide" Target="slide18.xml"/><Relationship Id="rId9" Type="http://schemas.openxmlformats.org/officeDocument/2006/relationships/oleObject" Target="../embeddings/oleObject124.bin"/></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oleObject" Target="../embeddings/oleObject130.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oleObject" Target="../embeddings/oleObject129.bin"/><Relationship Id="rId5" Type="http://schemas.openxmlformats.org/officeDocument/2006/relationships/oleObject" Target="../embeddings/oleObject128.bin"/><Relationship Id="rId4" Type="http://schemas.openxmlformats.org/officeDocument/2006/relationships/slide" Target="slide18.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oleObject" Target="../embeddings/oleObject132.bin"/><Relationship Id="rId5" Type="http://schemas.openxmlformats.org/officeDocument/2006/relationships/oleObject" Target="../embeddings/oleObject131.bin"/><Relationship Id="rId4" Type="http://schemas.openxmlformats.org/officeDocument/2006/relationships/slide" Target="slide18.xml"/></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137.bin"/><Relationship Id="rId13" Type="http://schemas.openxmlformats.org/officeDocument/2006/relationships/slide" Target="slide18.xml"/><Relationship Id="rId3" Type="http://schemas.openxmlformats.org/officeDocument/2006/relationships/notesSlide" Target="../notesSlides/notesSlide21.xml"/><Relationship Id="rId7" Type="http://schemas.openxmlformats.org/officeDocument/2006/relationships/oleObject" Target="../embeddings/oleObject136.bin"/><Relationship Id="rId12" Type="http://schemas.openxmlformats.org/officeDocument/2006/relationships/oleObject" Target="../embeddings/oleObject141.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oleObject" Target="../embeddings/oleObject135.bin"/><Relationship Id="rId11" Type="http://schemas.openxmlformats.org/officeDocument/2006/relationships/oleObject" Target="../embeddings/oleObject140.bin"/><Relationship Id="rId5" Type="http://schemas.openxmlformats.org/officeDocument/2006/relationships/oleObject" Target="../embeddings/oleObject134.bin"/><Relationship Id="rId10" Type="http://schemas.openxmlformats.org/officeDocument/2006/relationships/oleObject" Target="../embeddings/oleObject139.bin"/><Relationship Id="rId4" Type="http://schemas.openxmlformats.org/officeDocument/2006/relationships/oleObject" Target="../embeddings/oleObject133.bin"/><Relationship Id="rId9" Type="http://schemas.openxmlformats.org/officeDocument/2006/relationships/oleObject" Target="../embeddings/oleObject138.bin"/></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oleObject" Target="../embeddings/oleObject144.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oleObject" Target="../embeddings/oleObject143.bin"/><Relationship Id="rId5" Type="http://schemas.openxmlformats.org/officeDocument/2006/relationships/oleObject" Target="../embeddings/oleObject142.bin"/><Relationship Id="rId4" Type="http://schemas.openxmlformats.org/officeDocument/2006/relationships/slide" Target="slide18.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2492896"/>
            <a:ext cx="7704856" cy="2862322"/>
          </a:xfrm>
          <a:prstGeom prst="rect">
            <a:avLst/>
          </a:prstGeom>
          <a:noFill/>
        </p:spPr>
        <p:txBody>
          <a:bodyPr wrap="square" rtlCol="0">
            <a:spAutoFit/>
          </a:bodyPr>
          <a:lstStyle/>
          <a:p>
            <a:pPr algn="ctr"/>
            <a:endParaRPr lang="ru-RU" sz="3600" dirty="0" smtClean="0">
              <a:latin typeface="Times New Roman" pitchFamily="18" charset="0"/>
              <a:cs typeface="Times New Roman" pitchFamily="18" charset="0"/>
            </a:endParaRPr>
          </a:p>
          <a:p>
            <a:pPr algn="ctr"/>
            <a:r>
              <a:rPr lang="ru-RU" sz="4800" b="1" dirty="0" smtClean="0">
                <a:ln>
                  <a:solidFill>
                    <a:schemeClr val="tx1"/>
                  </a:solidFill>
                </a:ln>
                <a:blipFill>
                  <a:blip r:embed="rId2"/>
                  <a:stretch>
                    <a:fillRect/>
                  </a:stretch>
                </a:blipFill>
                <a:latin typeface="Times New Roman" pitchFamily="18" charset="0"/>
                <a:cs typeface="Times New Roman" pitchFamily="18" charset="0"/>
              </a:rPr>
              <a:t>«Подготовка к ОГЭ 2020. </a:t>
            </a:r>
          </a:p>
          <a:p>
            <a:pPr algn="ctr"/>
            <a:r>
              <a:rPr lang="ru-RU" sz="4800" b="1" dirty="0" smtClean="0">
                <a:ln>
                  <a:solidFill>
                    <a:schemeClr val="tx1"/>
                  </a:solidFill>
                </a:ln>
                <a:blipFill>
                  <a:blip r:embed="rId2"/>
                  <a:stretch>
                    <a:fillRect/>
                  </a:stretch>
                </a:blipFill>
                <a:latin typeface="Times New Roman" pitchFamily="18" charset="0"/>
                <a:cs typeface="Times New Roman" pitchFamily="18" charset="0"/>
              </a:rPr>
              <a:t>Содержание КИМ математика</a:t>
            </a:r>
            <a:r>
              <a:rPr lang="ru-RU" sz="4800" b="1" dirty="0" smtClean="0">
                <a:ln>
                  <a:solidFill>
                    <a:schemeClr val="tx1"/>
                  </a:solidFill>
                </a:ln>
                <a:blipFill>
                  <a:blip r:embed="rId2"/>
                  <a:stretch>
                    <a:fillRect/>
                  </a:stretch>
                </a:blipFill>
                <a:latin typeface="Times New Roman" pitchFamily="18" charset="0"/>
                <a:cs typeface="Times New Roman" pitchFamily="18" charset="0"/>
              </a:rPr>
              <a:t>»</a:t>
            </a:r>
            <a:endParaRPr lang="ru-RU" sz="4800" b="1" dirty="0">
              <a:ln>
                <a:solidFill>
                  <a:schemeClr val="tx1"/>
                </a:solidFill>
              </a:ln>
              <a:blipFill>
                <a:blip r:embed="rId2"/>
                <a:stretch>
                  <a:fillRect/>
                </a:stretch>
              </a:blipFill>
              <a:latin typeface="Times New Roman" pitchFamily="18" charset="0"/>
              <a:cs typeface="Times New Roman" pitchFamily="18" charset="0"/>
            </a:endParaRPr>
          </a:p>
        </p:txBody>
      </p:sp>
      <p:sp>
        <p:nvSpPr>
          <p:cNvPr id="3" name="TextBox 2"/>
          <p:cNvSpPr txBox="1"/>
          <p:nvPr/>
        </p:nvSpPr>
        <p:spPr>
          <a:xfrm>
            <a:off x="1259632" y="5445224"/>
            <a:ext cx="7396256" cy="461665"/>
          </a:xfrm>
          <a:prstGeom prst="rect">
            <a:avLst/>
          </a:prstGeom>
          <a:noFill/>
        </p:spPr>
        <p:txBody>
          <a:bodyPr wrap="none" rtlCol="0">
            <a:spAutoFit/>
          </a:bodyPr>
          <a:lstStyle/>
          <a:p>
            <a:r>
              <a:rPr lang="ru-RU" sz="2400" b="1" dirty="0" smtClean="0">
                <a:solidFill>
                  <a:srgbClr val="002060"/>
                </a:solidFill>
                <a:latin typeface="Times New Roman" pitchFamily="18" charset="0"/>
                <a:cs typeface="Times New Roman" pitchFamily="18" charset="0"/>
              </a:rPr>
              <a:t>Учитель математики: Кривцова Юлия Викторовна</a:t>
            </a:r>
            <a:endParaRPr lang="ru-RU" sz="2400" b="1" dirty="0">
              <a:solidFill>
                <a:srgbClr val="002060"/>
              </a:solidFill>
              <a:latin typeface="Times New Roman" pitchFamily="18" charset="0"/>
              <a:cs typeface="Times New Roman" pitchFamily="18" charset="0"/>
            </a:endParaRPr>
          </a:p>
        </p:txBody>
      </p:sp>
      <p:sp>
        <p:nvSpPr>
          <p:cNvPr id="4" name="TextBox 3"/>
          <p:cNvSpPr txBox="1"/>
          <p:nvPr/>
        </p:nvSpPr>
        <p:spPr>
          <a:xfrm>
            <a:off x="3275856" y="6309320"/>
            <a:ext cx="2173159" cy="461665"/>
          </a:xfrm>
          <a:prstGeom prst="rect">
            <a:avLst/>
          </a:prstGeom>
          <a:noFill/>
        </p:spPr>
        <p:txBody>
          <a:bodyPr wrap="none" rtlCol="0">
            <a:spAutoFit/>
          </a:bodyPr>
          <a:lstStyle/>
          <a:p>
            <a:pPr algn="ctr"/>
            <a:r>
              <a:rPr lang="ru-RU" sz="2400" b="1" dirty="0" smtClean="0">
                <a:solidFill>
                  <a:srgbClr val="C00000"/>
                </a:solidFill>
                <a:latin typeface="Times New Roman" pitchFamily="18" charset="0"/>
                <a:cs typeface="Times New Roman" pitchFamily="18" charset="0"/>
              </a:rPr>
              <a:t>Октябрь, 2019</a:t>
            </a:r>
            <a:endParaRPr lang="ru-RU" sz="2400" b="1" dirty="0">
              <a:solidFill>
                <a:srgbClr val="C00000"/>
              </a:solidFill>
              <a:latin typeface="Times New Roman" pitchFamily="18" charset="0"/>
              <a:cs typeface="Times New Roman" pitchFamily="18" charset="0"/>
            </a:endParaRPr>
          </a:p>
        </p:txBody>
      </p:sp>
      <p:pic>
        <p:nvPicPr>
          <p:cNvPr id="5" name="Рисунок 4" descr="oge.jpg"/>
          <p:cNvPicPr>
            <a:picLocks noChangeAspect="1"/>
          </p:cNvPicPr>
          <p:nvPr/>
        </p:nvPicPr>
        <p:blipFill>
          <a:blip r:embed="rId3" cstate="print"/>
          <a:stretch>
            <a:fillRect/>
          </a:stretch>
        </p:blipFill>
        <p:spPr>
          <a:xfrm>
            <a:off x="2339752" y="0"/>
            <a:ext cx="4716016" cy="285861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31840" y="1988840"/>
            <a:ext cx="3098092" cy="923330"/>
          </a:xfrm>
          <a:prstGeom prst="rect">
            <a:avLst/>
          </a:prstGeom>
          <a:noFill/>
        </p:spPr>
        <p:txBody>
          <a:bodyPr wrap="none" rtlCol="0">
            <a:spAutoFit/>
          </a:bodyPr>
          <a:lstStyle/>
          <a:p>
            <a:r>
              <a:rPr lang="ru-RU" sz="5400" b="1" dirty="0" smtClean="0">
                <a:latin typeface="Times New Roman" pitchFamily="18" charset="0"/>
                <a:cs typeface="Times New Roman" pitchFamily="18" charset="0"/>
              </a:rPr>
              <a:t>ЧАСТЬ 2</a:t>
            </a:r>
            <a:endParaRPr lang="ru-RU" sz="5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96752"/>
            <a:ext cx="8712968" cy="4893647"/>
          </a:xfrm>
          <a:prstGeom prst="rect">
            <a:avLst/>
          </a:prstGeom>
        </p:spPr>
        <p:txBody>
          <a:bodyPr wrap="square">
            <a:spAutoFit/>
          </a:bodyPr>
          <a:lstStyle/>
          <a:p>
            <a:pPr algn="just"/>
            <a:r>
              <a:rPr lang="ru-RU" sz="2400" dirty="0" smtClean="0">
                <a:latin typeface="Times New Roman" pitchFamily="18" charset="0"/>
                <a:cs typeface="Times New Roman" pitchFamily="18" charset="0"/>
              </a:rPr>
              <a:t>В этом задании необходимо решить уравнение или неравенство, преобразовать алгебраическое выражение. При решении рациональных и дробно-рациональных уравнений, а также уравнений высших степеней необходимо обращать внимание на возможность потери решения (при сокращении на выражение, которое может быть равным нулю) или получение посторонних решений (которые обнуляют знаменатель или обращают исходное уравнение в выражение, не имеющее смысла). При решении неравенств надо помнить, что при умножении неравенства на отрицательное выражение оно меняет знак. Зачастую школьники либо просто не обращают внимание на знак величины, на которую умножают неравенство, либо умножают неравенство на выражение, содержащее переменную.</a:t>
            </a:r>
            <a:endParaRPr lang="ru-RU" sz="2400" dirty="0">
              <a:latin typeface="Times New Roman" pitchFamily="18" charset="0"/>
              <a:cs typeface="Times New Roman" pitchFamily="18" charset="0"/>
            </a:endParaRPr>
          </a:p>
        </p:txBody>
      </p:sp>
      <p:sp>
        <p:nvSpPr>
          <p:cNvPr id="3" name="Прямоугольник 2"/>
          <p:cNvSpPr/>
          <p:nvPr/>
        </p:nvSpPr>
        <p:spPr>
          <a:xfrm>
            <a:off x="3275856" y="404664"/>
            <a:ext cx="2952416" cy="584775"/>
          </a:xfrm>
          <a:prstGeom prst="rect">
            <a:avLst/>
          </a:prstGeom>
        </p:spPr>
        <p:txBody>
          <a:bodyPr wrap="square">
            <a:spAutoFit/>
          </a:bodyPr>
          <a:lstStyle/>
          <a:p>
            <a:pPr algn="ctr"/>
            <a:r>
              <a:rPr lang="ru-RU" sz="3200" b="1" dirty="0" smtClean="0">
                <a:solidFill>
                  <a:srgbClr val="C00000"/>
                </a:solidFill>
                <a:latin typeface="Times New Roman" pitchFamily="18" charset="0"/>
                <a:cs typeface="Times New Roman" pitchFamily="18" charset="0"/>
              </a:rPr>
              <a:t>Задание № 21</a:t>
            </a:r>
            <a:endParaRPr lang="ru-RU" sz="32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1844824"/>
            <a:ext cx="7992888" cy="4154984"/>
          </a:xfrm>
          <a:prstGeom prst="rect">
            <a:avLst/>
          </a:prstGeom>
        </p:spPr>
        <p:txBody>
          <a:bodyPr wrap="square">
            <a:spAutoFit/>
          </a:bodyPr>
          <a:lstStyle/>
          <a:p>
            <a:pPr algn="just"/>
            <a:r>
              <a:rPr lang="ru-RU" sz="2400" dirty="0" smtClean="0">
                <a:latin typeface="Times New Roman" pitchFamily="18" charset="0"/>
                <a:cs typeface="Times New Roman" pitchFamily="18" charset="0"/>
              </a:rPr>
              <a:t>Это текстовая задача, как правило, на «движение», «работу», «концентрации растворов» или «смеси и сплавы». Для ее решения необходимо составить уравнение или систему уравнений. Я бы посоветовала ребятам для наглядности обязательно заполнять таблицу, в которую вносятся известные по условию величины, выбранная переменная или переменные, после чего в пустые клетки вписываются соответствующие им величины, выраженные через введенные переменные, и только потом приступать к составлению уравнения (или системы).</a:t>
            </a:r>
            <a:endParaRPr lang="ru-RU" sz="2400" dirty="0">
              <a:latin typeface="Times New Roman" pitchFamily="18" charset="0"/>
              <a:cs typeface="Times New Roman" pitchFamily="18" charset="0"/>
            </a:endParaRPr>
          </a:p>
        </p:txBody>
      </p:sp>
      <p:sp>
        <p:nvSpPr>
          <p:cNvPr id="3" name="Прямоугольник 2"/>
          <p:cNvSpPr/>
          <p:nvPr/>
        </p:nvSpPr>
        <p:spPr>
          <a:xfrm>
            <a:off x="3275856" y="404664"/>
            <a:ext cx="2952416" cy="584775"/>
          </a:xfrm>
          <a:prstGeom prst="rect">
            <a:avLst/>
          </a:prstGeom>
        </p:spPr>
        <p:txBody>
          <a:bodyPr wrap="square">
            <a:spAutoFit/>
          </a:bodyPr>
          <a:lstStyle/>
          <a:p>
            <a:pPr algn="ctr"/>
            <a:r>
              <a:rPr lang="ru-RU" sz="3200" b="1" dirty="0" smtClean="0">
                <a:solidFill>
                  <a:srgbClr val="C00000"/>
                </a:solidFill>
                <a:latin typeface="Times New Roman" pitchFamily="18" charset="0"/>
                <a:cs typeface="Times New Roman" pitchFamily="18" charset="0"/>
              </a:rPr>
              <a:t>Задание № 22</a:t>
            </a:r>
            <a:endParaRPr lang="ru-RU" sz="32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204864"/>
            <a:ext cx="8496944" cy="3785652"/>
          </a:xfrm>
          <a:prstGeom prst="rect">
            <a:avLst/>
          </a:prstGeom>
        </p:spPr>
        <p:txBody>
          <a:bodyPr wrap="square">
            <a:spAutoFit/>
          </a:bodyPr>
          <a:lstStyle/>
          <a:p>
            <a:pPr algn="just"/>
            <a:r>
              <a:rPr lang="ru-RU" sz="2400" dirty="0" smtClean="0">
                <a:latin typeface="Times New Roman" pitchFamily="18" charset="0"/>
                <a:cs typeface="Times New Roman" pitchFamily="18" charset="0"/>
              </a:rPr>
              <a:t>Построение графика функции. Для правильного выполнения этого задания необходимо знать свойства следующих функций: линейная, квадратичная, либо функция, описывающая обратно пропорциональную зависимость. Также необходимо уметь строить графики этих функций, знать правила преобразования графиков. Очень часто встречаются задания, в которых формулу, задающую исходную функцию, можно преобразовать, после чего она значительно упрощается. Здесь необходимо помнить, что область определения исходной и получившейся функции могут не совпадать.</a:t>
            </a:r>
            <a:endParaRPr lang="ru-RU" sz="2400" dirty="0">
              <a:latin typeface="Times New Roman" pitchFamily="18" charset="0"/>
              <a:cs typeface="Times New Roman" pitchFamily="18" charset="0"/>
            </a:endParaRPr>
          </a:p>
        </p:txBody>
      </p:sp>
      <p:sp>
        <p:nvSpPr>
          <p:cNvPr id="3" name="Прямоугольник 2"/>
          <p:cNvSpPr/>
          <p:nvPr/>
        </p:nvSpPr>
        <p:spPr>
          <a:xfrm>
            <a:off x="2915816" y="980728"/>
            <a:ext cx="2952416" cy="584775"/>
          </a:xfrm>
          <a:prstGeom prst="rect">
            <a:avLst/>
          </a:prstGeom>
        </p:spPr>
        <p:txBody>
          <a:bodyPr wrap="square">
            <a:spAutoFit/>
          </a:bodyPr>
          <a:lstStyle/>
          <a:p>
            <a:pPr algn="ctr"/>
            <a:r>
              <a:rPr lang="ru-RU" sz="3200" b="1" dirty="0" smtClean="0">
                <a:solidFill>
                  <a:srgbClr val="C00000"/>
                </a:solidFill>
                <a:latin typeface="Times New Roman" pitchFamily="18" charset="0"/>
                <a:cs typeface="Times New Roman" pitchFamily="18" charset="0"/>
              </a:rPr>
              <a:t>Задание № 23</a:t>
            </a:r>
            <a:endParaRPr lang="ru-RU" sz="32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2690336"/>
            <a:ext cx="8280920" cy="1569660"/>
          </a:xfrm>
          <a:prstGeom prst="rect">
            <a:avLst/>
          </a:prstGeom>
        </p:spPr>
        <p:txBody>
          <a:bodyPr wrap="square">
            <a:spAutoFit/>
          </a:bodyPr>
          <a:lstStyle/>
          <a:p>
            <a:pPr algn="just"/>
            <a:r>
              <a:rPr lang="ru-RU" sz="2400" dirty="0" smtClean="0">
                <a:latin typeface="Times New Roman" pitchFamily="18" charset="0"/>
                <a:cs typeface="Times New Roman" pitchFamily="18" charset="0"/>
              </a:rPr>
              <a:t>Геометрическая задача вычислительного характера. Школьник должен решить планиметрическую задачу, применяя различные теоретические знания из курса геометрии.</a:t>
            </a:r>
            <a:endParaRPr lang="ru-RU" sz="2400" dirty="0">
              <a:latin typeface="Times New Roman" pitchFamily="18" charset="0"/>
              <a:cs typeface="Times New Roman" pitchFamily="18" charset="0"/>
            </a:endParaRPr>
          </a:p>
        </p:txBody>
      </p:sp>
      <p:sp>
        <p:nvSpPr>
          <p:cNvPr id="3" name="Прямоугольник 2"/>
          <p:cNvSpPr/>
          <p:nvPr/>
        </p:nvSpPr>
        <p:spPr>
          <a:xfrm>
            <a:off x="2915816" y="980728"/>
            <a:ext cx="2952416" cy="584775"/>
          </a:xfrm>
          <a:prstGeom prst="rect">
            <a:avLst/>
          </a:prstGeom>
        </p:spPr>
        <p:txBody>
          <a:bodyPr wrap="square">
            <a:spAutoFit/>
          </a:bodyPr>
          <a:lstStyle/>
          <a:p>
            <a:pPr algn="ctr"/>
            <a:r>
              <a:rPr lang="ru-RU" sz="3200" b="1" dirty="0" smtClean="0">
                <a:solidFill>
                  <a:srgbClr val="C00000"/>
                </a:solidFill>
                <a:latin typeface="Times New Roman" pitchFamily="18" charset="0"/>
                <a:cs typeface="Times New Roman" pitchFamily="18" charset="0"/>
              </a:rPr>
              <a:t>Задание № 24</a:t>
            </a:r>
            <a:endParaRPr lang="ru-RU" sz="32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2551837"/>
            <a:ext cx="7776864" cy="1938992"/>
          </a:xfrm>
          <a:prstGeom prst="rect">
            <a:avLst/>
          </a:prstGeom>
        </p:spPr>
        <p:txBody>
          <a:bodyPr wrap="square">
            <a:spAutoFit/>
          </a:bodyPr>
          <a:lstStyle/>
          <a:p>
            <a:pPr algn="just"/>
            <a:r>
              <a:rPr lang="ru-RU" sz="2400" dirty="0" smtClean="0">
                <a:latin typeface="Times New Roman" pitchFamily="18" charset="0"/>
                <a:cs typeface="Times New Roman" pitchFamily="18" charset="0"/>
              </a:rPr>
              <a:t>Геометрическая задача на доказательство с использованием стандартных приемов. Здесь надо обратить внимание на умение математически грамотно и ясно записать решения, приведя все необходимые обоснования и пояснения.</a:t>
            </a:r>
            <a:endParaRPr lang="ru-RU" sz="2400" dirty="0">
              <a:latin typeface="Times New Roman" pitchFamily="18" charset="0"/>
              <a:cs typeface="Times New Roman" pitchFamily="18" charset="0"/>
            </a:endParaRPr>
          </a:p>
        </p:txBody>
      </p:sp>
      <p:sp>
        <p:nvSpPr>
          <p:cNvPr id="3" name="Прямоугольник 2"/>
          <p:cNvSpPr/>
          <p:nvPr/>
        </p:nvSpPr>
        <p:spPr>
          <a:xfrm>
            <a:off x="2915816" y="980728"/>
            <a:ext cx="2952416" cy="584775"/>
          </a:xfrm>
          <a:prstGeom prst="rect">
            <a:avLst/>
          </a:prstGeom>
        </p:spPr>
        <p:txBody>
          <a:bodyPr wrap="square">
            <a:spAutoFit/>
          </a:bodyPr>
          <a:lstStyle/>
          <a:p>
            <a:pPr algn="ctr"/>
            <a:r>
              <a:rPr lang="ru-RU" sz="3200" b="1" dirty="0" smtClean="0">
                <a:solidFill>
                  <a:srgbClr val="C00000"/>
                </a:solidFill>
                <a:latin typeface="Times New Roman" pitchFamily="18" charset="0"/>
                <a:cs typeface="Times New Roman" pitchFamily="18" charset="0"/>
              </a:rPr>
              <a:t>Задание № 25</a:t>
            </a:r>
            <a:endParaRPr lang="ru-RU" sz="32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2420888"/>
            <a:ext cx="8208912" cy="3416320"/>
          </a:xfrm>
          <a:prstGeom prst="rect">
            <a:avLst/>
          </a:prstGeom>
        </p:spPr>
        <p:txBody>
          <a:bodyPr wrap="square">
            <a:spAutoFit/>
          </a:bodyPr>
          <a:lstStyle/>
          <a:p>
            <a:pPr algn="just"/>
            <a:r>
              <a:rPr lang="ru-RU" sz="2400" dirty="0" smtClean="0">
                <a:latin typeface="Times New Roman" pitchFamily="18" charset="0"/>
                <a:cs typeface="Times New Roman" pitchFamily="18" charset="0"/>
              </a:rPr>
              <a:t>Для решения этой задачи школьникам нужно владеть широким спектром приемов и способов рассуждений. Здесь возможно потребуются и дополнительные построения, и знание утверждений, не так часто используемых в школьном курсе. Например, теорема об угле между касательной и хордой; теорема о секущих и касательной; свойства высоты прямоугольного треугольника, опущенной из прямого угла; свойства биссектрис, медиан, высот треугольника и </a:t>
            </a:r>
            <a:r>
              <a:rPr lang="ru-RU" sz="2400" dirty="0" err="1" smtClean="0">
                <a:latin typeface="Times New Roman" pitchFamily="18" charset="0"/>
                <a:cs typeface="Times New Roman" pitchFamily="18" charset="0"/>
              </a:rPr>
              <a:t>тд</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
        <p:nvSpPr>
          <p:cNvPr id="3" name="Прямоугольник 2"/>
          <p:cNvSpPr/>
          <p:nvPr/>
        </p:nvSpPr>
        <p:spPr>
          <a:xfrm>
            <a:off x="2915816" y="980728"/>
            <a:ext cx="2952416" cy="584775"/>
          </a:xfrm>
          <a:prstGeom prst="rect">
            <a:avLst/>
          </a:prstGeom>
        </p:spPr>
        <p:txBody>
          <a:bodyPr wrap="square">
            <a:spAutoFit/>
          </a:bodyPr>
          <a:lstStyle/>
          <a:p>
            <a:pPr algn="ctr"/>
            <a:r>
              <a:rPr lang="ru-RU" sz="3200" b="1" dirty="0" smtClean="0">
                <a:solidFill>
                  <a:srgbClr val="C00000"/>
                </a:solidFill>
                <a:latin typeface="Times New Roman" pitchFamily="18" charset="0"/>
                <a:cs typeface="Times New Roman" pitchFamily="18" charset="0"/>
              </a:rPr>
              <a:t>Задание № 26</a:t>
            </a:r>
            <a:endParaRPr lang="ru-RU" sz="32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757285_detail.jpg"/>
          <p:cNvPicPr>
            <a:picLocks noChangeAspect="1"/>
          </p:cNvPicPr>
          <p:nvPr/>
        </p:nvPicPr>
        <p:blipFill>
          <a:blip r:embed="rId2" cstate="print"/>
          <a:stretch>
            <a:fillRect/>
          </a:stretch>
        </p:blipFill>
        <p:spPr>
          <a:xfrm>
            <a:off x="1619672" y="2708920"/>
            <a:ext cx="2808312" cy="3931637"/>
          </a:xfrm>
          <a:prstGeom prst="rect">
            <a:avLst/>
          </a:prstGeom>
        </p:spPr>
      </p:pic>
      <p:pic>
        <p:nvPicPr>
          <p:cNvPr id="3" name="Рисунок 2" descr="e7d24a8ece65878243d6a53760ecb7a8.jpg"/>
          <p:cNvPicPr>
            <a:picLocks noChangeAspect="1"/>
          </p:cNvPicPr>
          <p:nvPr/>
        </p:nvPicPr>
        <p:blipFill>
          <a:blip r:embed="rId3" cstate="print"/>
          <a:stretch>
            <a:fillRect/>
          </a:stretch>
        </p:blipFill>
        <p:spPr>
          <a:xfrm>
            <a:off x="4716017" y="2708920"/>
            <a:ext cx="2679120" cy="3943293"/>
          </a:xfrm>
          <a:prstGeom prst="rect">
            <a:avLst/>
          </a:prstGeom>
        </p:spPr>
      </p:pic>
      <p:sp>
        <p:nvSpPr>
          <p:cNvPr id="4" name="TextBox 3"/>
          <p:cNvSpPr txBox="1"/>
          <p:nvPr/>
        </p:nvSpPr>
        <p:spPr>
          <a:xfrm>
            <a:off x="323528" y="332656"/>
            <a:ext cx="4578818" cy="584775"/>
          </a:xfrm>
          <a:prstGeom prst="rect">
            <a:avLst/>
          </a:prstGeom>
          <a:noFill/>
        </p:spPr>
        <p:txBody>
          <a:bodyPr wrap="none" rtlCol="0">
            <a:spAutoFit/>
          </a:bodyPr>
          <a:lstStyle/>
          <a:p>
            <a:r>
              <a:rPr lang="ru-RU" sz="3200" b="1" dirty="0" smtClean="0">
                <a:latin typeface="Times New Roman" pitchFamily="18" charset="0"/>
                <a:cs typeface="Times New Roman" pitchFamily="18" charset="0"/>
              </a:rPr>
              <a:t>Как готовиться к ОГЭ?</a:t>
            </a:r>
            <a:endParaRPr lang="ru-RU" sz="3200" b="1" dirty="0">
              <a:latin typeface="Times New Roman" pitchFamily="18" charset="0"/>
              <a:cs typeface="Times New Roman" pitchFamily="18" charset="0"/>
            </a:endParaRPr>
          </a:p>
        </p:txBody>
      </p:sp>
      <p:sp>
        <p:nvSpPr>
          <p:cNvPr id="5" name="TextBox 4"/>
          <p:cNvSpPr txBox="1"/>
          <p:nvPr/>
        </p:nvSpPr>
        <p:spPr>
          <a:xfrm>
            <a:off x="899592" y="980728"/>
            <a:ext cx="7776864" cy="1569660"/>
          </a:xfrm>
          <a:prstGeom prst="rect">
            <a:avLst/>
          </a:prstGeom>
          <a:noFill/>
        </p:spPr>
        <p:txBody>
          <a:bodyPr wrap="square" rtlCol="0">
            <a:spAutoFit/>
          </a:bodyPr>
          <a:lstStyle/>
          <a:p>
            <a:pPr marL="457200" indent="-457200">
              <a:buAutoNum type="arabicPeriod"/>
            </a:pPr>
            <a:r>
              <a:rPr lang="ru-RU" sz="2400" smtClean="0">
                <a:latin typeface="Times New Roman" pitchFamily="18" charset="0"/>
                <a:cs typeface="Times New Roman" pitchFamily="18" charset="0"/>
              </a:rPr>
              <a:t>Сборники</a:t>
            </a:r>
            <a:endParaRPr lang="ru-RU" sz="2400" dirty="0" smtClean="0">
              <a:latin typeface="Times New Roman" pitchFamily="18" charset="0"/>
              <a:cs typeface="Times New Roman" pitchFamily="18" charset="0"/>
            </a:endParaRPr>
          </a:p>
          <a:p>
            <a:pPr marL="457200" indent="-457200">
              <a:buAutoNum type="arabicPeriod"/>
            </a:pPr>
            <a:r>
              <a:rPr lang="ru-RU" sz="2400" dirty="0" smtClean="0">
                <a:latin typeface="Times New Roman" pitchFamily="18" charset="0"/>
                <a:cs typeface="Times New Roman" pitchFamily="18" charset="0"/>
              </a:rPr>
              <a:t>Сайт РЕШУ ОГЭ, </a:t>
            </a:r>
            <a:r>
              <a:rPr lang="en-US" sz="2400" dirty="0" smtClean="0">
                <a:latin typeface="Times New Roman" pitchFamily="18" charset="0"/>
                <a:cs typeface="Times New Roman" pitchFamily="18" charset="0"/>
                <a:hlinkClick r:id="rId4"/>
              </a:rPr>
              <a:t>http://alexlarin.net</a:t>
            </a:r>
            <a:r>
              <a:rPr lang="ru-RU" sz="2400" dirty="0" smtClean="0">
                <a:latin typeface="Times New Roman" pitchFamily="18" charset="0"/>
                <a:cs typeface="Times New Roman" pitchFamily="18" charset="0"/>
              </a:rPr>
              <a:t> , </a:t>
            </a:r>
          </a:p>
          <a:p>
            <a:pPr marL="457200" indent="-457200">
              <a:buAutoNum type="arabicPeriod"/>
            </a:pPr>
            <a:r>
              <a:rPr lang="ru-RU" sz="2400" b="1" dirty="0" smtClean="0">
                <a:latin typeface="Times New Roman" pitchFamily="18" charset="0"/>
                <a:cs typeface="Times New Roman" pitchFamily="18" charset="0"/>
              </a:rPr>
              <a:t>«</a:t>
            </a:r>
            <a:r>
              <a:rPr lang="ru-RU" sz="2400" b="1" u="sng" dirty="0" smtClean="0">
                <a:latin typeface="Times New Roman" pitchFamily="18" charset="0"/>
                <a:cs typeface="Times New Roman" pitchFamily="18" charset="0"/>
                <a:hlinkClick r:id="rId5"/>
              </a:rPr>
              <a:t>Сайт ФИПИ</a:t>
            </a:r>
            <a:r>
              <a:rPr lang="ru-RU" sz="2400" b="1"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На нем вы найдете открытый банк заданий ОГЭ.)</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hlinkClick r:id="rId2" action="ppaction://hlinksldjump"/>
          </p:cNvPr>
          <p:cNvSpPr/>
          <p:nvPr/>
        </p:nvSpPr>
        <p:spPr>
          <a:xfrm>
            <a:off x="827584" y="548680"/>
            <a:ext cx="669674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atin typeface="Times New Roman" pitchFamily="18" charset="0"/>
                <a:cs typeface="Times New Roman" pitchFamily="18" charset="0"/>
              </a:rPr>
              <a:t>  ЧИСЛОВЫЕ ВЫРАЖЕНИЯ</a:t>
            </a:r>
            <a:endParaRPr lang="ru-RU" sz="2800" b="1" dirty="0">
              <a:latin typeface="Times New Roman" pitchFamily="18" charset="0"/>
              <a:cs typeface="Times New Roman" pitchFamily="18" charset="0"/>
            </a:endParaRPr>
          </a:p>
        </p:txBody>
      </p:sp>
      <p:sp>
        <p:nvSpPr>
          <p:cNvPr id="3" name="Прямоугольник 2">
            <a:hlinkClick r:id="rId3" action="ppaction://hlinksldjump"/>
          </p:cNvPr>
          <p:cNvSpPr/>
          <p:nvPr/>
        </p:nvSpPr>
        <p:spPr>
          <a:xfrm>
            <a:off x="827584" y="1844824"/>
            <a:ext cx="669674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atin typeface="Times New Roman" pitchFamily="18" charset="0"/>
                <a:cs typeface="Times New Roman" pitchFamily="18" charset="0"/>
              </a:rPr>
              <a:t>  ФОРМУЛЫ</a:t>
            </a:r>
            <a:endParaRPr lang="ru-RU" sz="2800" b="1" dirty="0">
              <a:latin typeface="Times New Roman" pitchFamily="18" charset="0"/>
              <a:cs typeface="Times New Roman" pitchFamily="18" charset="0"/>
            </a:endParaRPr>
          </a:p>
        </p:txBody>
      </p:sp>
      <p:sp>
        <p:nvSpPr>
          <p:cNvPr id="4" name="Прямоугольник 3">
            <a:hlinkClick r:id="rId4" action="ppaction://hlinksldjump"/>
          </p:cNvPr>
          <p:cNvSpPr/>
          <p:nvPr/>
        </p:nvSpPr>
        <p:spPr>
          <a:xfrm>
            <a:off x="827584" y="3212976"/>
            <a:ext cx="669674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atin typeface="Times New Roman" pitchFamily="18" charset="0"/>
                <a:cs typeface="Times New Roman" pitchFamily="18" charset="0"/>
              </a:rPr>
              <a:t>  РЕШЕНИЕ УРАВНЕНИЙ. ЧАСТЬ 1</a:t>
            </a:r>
            <a:endParaRPr lang="ru-RU" sz="2800" b="1" dirty="0">
              <a:latin typeface="Times New Roman" pitchFamily="18" charset="0"/>
              <a:cs typeface="Times New Roman" pitchFamily="18" charset="0"/>
            </a:endParaRPr>
          </a:p>
        </p:txBody>
      </p:sp>
      <p:sp>
        <p:nvSpPr>
          <p:cNvPr id="5" name="Прямоугольник 4">
            <a:hlinkClick r:id="rId5" action="ppaction://hlinksldjump"/>
          </p:cNvPr>
          <p:cNvSpPr/>
          <p:nvPr/>
        </p:nvSpPr>
        <p:spPr>
          <a:xfrm>
            <a:off x="827584" y="4581128"/>
            <a:ext cx="669674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atin typeface="Times New Roman" pitchFamily="18" charset="0"/>
                <a:cs typeface="Times New Roman" pitchFamily="18" charset="0"/>
              </a:rPr>
              <a:t> РЕШЕНИЕ НЕРАВЕНСТВ.</a:t>
            </a:r>
            <a:endParaRPr lang="ru-RU"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8" y="2708920"/>
            <a:ext cx="6795258" cy="1569660"/>
          </a:xfrm>
          <a:prstGeom prst="rect">
            <a:avLst/>
          </a:prstGeom>
          <a:noFill/>
        </p:spPr>
        <p:txBody>
          <a:bodyPr wrap="none" rtlCol="0">
            <a:spAutoFit/>
          </a:bodyPr>
          <a:lstStyle/>
          <a:p>
            <a:r>
              <a:rPr lang="ru-RU" sz="4800" b="1" dirty="0" smtClean="0"/>
              <a:t>ЧИСЛОВЫЕ ВЫРАЖЕНИЯ</a:t>
            </a:r>
          </a:p>
          <a:p>
            <a:endParaRPr lang="ru-RU" sz="4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700808"/>
            <a:ext cx="9144000" cy="584775"/>
          </a:xfrm>
          <a:prstGeom prst="rect">
            <a:avLst/>
          </a:prstGeom>
          <a:noFill/>
        </p:spPr>
        <p:txBody>
          <a:bodyPr wrap="square" rtlCol="0">
            <a:spAutoFit/>
          </a:bodyPr>
          <a:lstStyle/>
          <a:p>
            <a:pPr algn="ctr"/>
            <a:r>
              <a:rPr lang="ru-RU" sz="3200" b="1" dirty="0" smtClean="0">
                <a:latin typeface="Times New Roman" pitchFamily="18" charset="0"/>
                <a:cs typeface="Times New Roman" pitchFamily="18" charset="0"/>
              </a:rPr>
              <a:t>Количество заданий</a:t>
            </a:r>
            <a:endParaRPr lang="ru-RU" sz="3200" b="1" dirty="0">
              <a:latin typeface="Times New Roman" pitchFamily="18" charset="0"/>
              <a:cs typeface="Times New Roman" pitchFamily="18" charset="0"/>
            </a:endParaRPr>
          </a:p>
        </p:txBody>
      </p:sp>
      <p:graphicFrame>
        <p:nvGraphicFramePr>
          <p:cNvPr id="3" name="Таблица 2"/>
          <p:cNvGraphicFramePr>
            <a:graphicFrameLocks noGrp="1"/>
          </p:cNvGraphicFramePr>
          <p:nvPr/>
        </p:nvGraphicFramePr>
        <p:xfrm>
          <a:off x="539552" y="2636912"/>
          <a:ext cx="8136903" cy="3636840"/>
        </p:xfrm>
        <a:graphic>
          <a:graphicData uri="http://schemas.openxmlformats.org/drawingml/2006/table">
            <a:tbl>
              <a:tblPr firstRow="1" bandRow="1">
                <a:tableStyleId>{5940675A-B579-460E-94D1-54222C63F5DA}</a:tableStyleId>
              </a:tblPr>
              <a:tblGrid>
                <a:gridCol w="2712301"/>
                <a:gridCol w="2712301"/>
                <a:gridCol w="2712301"/>
              </a:tblGrid>
              <a:tr h="807864">
                <a:tc>
                  <a:txBody>
                    <a:bodyPr/>
                    <a:lstStyle/>
                    <a:p>
                      <a:pPr algn="ctr"/>
                      <a:r>
                        <a:rPr lang="ru-RU" sz="2000" b="1" dirty="0" smtClean="0">
                          <a:latin typeface="Times New Roman" pitchFamily="18" charset="0"/>
                          <a:cs typeface="Times New Roman" pitchFamily="18" charset="0"/>
                        </a:rPr>
                        <a:t>Уровень сложности</a:t>
                      </a:r>
                      <a:endParaRPr lang="ru-RU" sz="2000" b="1" dirty="0">
                        <a:latin typeface="Times New Roman" pitchFamily="18" charset="0"/>
                        <a:cs typeface="Times New Roman" pitchFamily="18" charset="0"/>
                      </a:endParaRPr>
                    </a:p>
                  </a:txBody>
                  <a:tcPr/>
                </a:tc>
                <a:tc>
                  <a:txBody>
                    <a:bodyPr/>
                    <a:lstStyle/>
                    <a:p>
                      <a:pPr algn="ctr"/>
                      <a:r>
                        <a:rPr lang="ru-RU" sz="2000" b="1" dirty="0" smtClean="0">
                          <a:latin typeface="Times New Roman" pitchFamily="18" charset="0"/>
                          <a:cs typeface="Times New Roman" pitchFamily="18" charset="0"/>
                        </a:rPr>
                        <a:t>Количество заданий</a:t>
                      </a:r>
                      <a:endParaRPr lang="ru-RU" sz="2000" b="1" dirty="0">
                        <a:latin typeface="Times New Roman" pitchFamily="18" charset="0"/>
                        <a:cs typeface="Times New Roman" pitchFamily="18" charset="0"/>
                      </a:endParaRPr>
                    </a:p>
                  </a:txBody>
                  <a:tcPr/>
                </a:tc>
                <a:tc>
                  <a:txBody>
                    <a:bodyPr/>
                    <a:lstStyle/>
                    <a:p>
                      <a:pPr algn="ctr"/>
                      <a:r>
                        <a:rPr lang="ru-RU" sz="2000" b="1" dirty="0" smtClean="0">
                          <a:latin typeface="Times New Roman" pitchFamily="18" charset="0"/>
                          <a:cs typeface="Times New Roman" pitchFamily="18" charset="0"/>
                        </a:rPr>
                        <a:t>Максимальный первичный балл</a:t>
                      </a:r>
                      <a:endParaRPr lang="ru-RU" sz="2000" b="1" dirty="0">
                        <a:latin typeface="Times New Roman" pitchFamily="18" charset="0"/>
                        <a:cs typeface="Times New Roman" pitchFamily="18" charset="0"/>
                      </a:endParaRPr>
                    </a:p>
                  </a:txBody>
                  <a:tcPr/>
                </a:tc>
              </a:tr>
              <a:tr h="707244">
                <a:tc>
                  <a:txBody>
                    <a:bodyPr/>
                    <a:lstStyle/>
                    <a:p>
                      <a:pPr algn="l"/>
                      <a:r>
                        <a:rPr lang="ru-RU" sz="2000" b="1" dirty="0" smtClean="0">
                          <a:latin typeface="Times New Roman" pitchFamily="18" charset="0"/>
                          <a:cs typeface="Times New Roman" pitchFamily="18" charset="0"/>
                        </a:rPr>
                        <a:t>Базовый </a:t>
                      </a:r>
                    </a:p>
                    <a:p>
                      <a:pPr algn="l"/>
                      <a:r>
                        <a:rPr lang="ru-RU" sz="2000" b="1" dirty="0" smtClean="0">
                          <a:latin typeface="Times New Roman" pitchFamily="18" charset="0"/>
                          <a:cs typeface="Times New Roman" pitchFamily="18" charset="0"/>
                        </a:rPr>
                        <a:t> (№1-20)</a:t>
                      </a:r>
                      <a:endParaRPr lang="ru-RU" sz="2000" b="1" dirty="0">
                        <a:latin typeface="Times New Roman" pitchFamily="18" charset="0"/>
                        <a:cs typeface="Times New Roman" pitchFamily="18" charset="0"/>
                      </a:endParaRPr>
                    </a:p>
                  </a:txBody>
                  <a:tcPr/>
                </a:tc>
                <a:tc>
                  <a:txBody>
                    <a:bodyPr/>
                    <a:lstStyle/>
                    <a:p>
                      <a:pPr algn="ctr"/>
                      <a:r>
                        <a:rPr lang="ru-RU" sz="2000" b="1" dirty="0" smtClean="0">
                          <a:latin typeface="Times New Roman" pitchFamily="18" charset="0"/>
                          <a:cs typeface="Times New Roman" pitchFamily="18" charset="0"/>
                        </a:rPr>
                        <a:t>20</a:t>
                      </a:r>
                      <a:endParaRPr lang="ru-RU" sz="2000" b="1" dirty="0">
                        <a:latin typeface="Times New Roman" pitchFamily="18" charset="0"/>
                        <a:cs typeface="Times New Roman" pitchFamily="18" charset="0"/>
                      </a:endParaRPr>
                    </a:p>
                  </a:txBody>
                  <a:tcPr/>
                </a:tc>
                <a:tc>
                  <a:txBody>
                    <a:bodyPr/>
                    <a:lstStyle/>
                    <a:p>
                      <a:pPr algn="ctr"/>
                      <a:r>
                        <a:rPr lang="ru-RU" sz="2000" b="1" dirty="0" smtClean="0">
                          <a:latin typeface="Times New Roman" pitchFamily="18" charset="0"/>
                          <a:cs typeface="Times New Roman" pitchFamily="18" charset="0"/>
                        </a:rPr>
                        <a:t>20</a:t>
                      </a:r>
                      <a:endParaRPr lang="ru-RU" sz="2000" b="1" dirty="0">
                        <a:latin typeface="Times New Roman" pitchFamily="18" charset="0"/>
                        <a:cs typeface="Times New Roman" pitchFamily="18" charset="0"/>
                      </a:endParaRPr>
                    </a:p>
                  </a:txBody>
                  <a:tcPr/>
                </a:tc>
              </a:tr>
              <a:tr h="707244">
                <a:tc>
                  <a:txBody>
                    <a:bodyPr/>
                    <a:lstStyle/>
                    <a:p>
                      <a:pPr algn="l"/>
                      <a:r>
                        <a:rPr lang="ru-RU" sz="2000" b="1" dirty="0" smtClean="0">
                          <a:latin typeface="Times New Roman" pitchFamily="18" charset="0"/>
                          <a:cs typeface="Times New Roman" pitchFamily="18" charset="0"/>
                        </a:rPr>
                        <a:t>Повышенный (№21,22,24,25)</a:t>
                      </a:r>
                      <a:endParaRPr lang="ru-RU" sz="2000" b="1" dirty="0">
                        <a:latin typeface="Times New Roman" pitchFamily="18" charset="0"/>
                        <a:cs typeface="Times New Roman" pitchFamily="18" charset="0"/>
                      </a:endParaRPr>
                    </a:p>
                  </a:txBody>
                  <a:tcPr/>
                </a:tc>
                <a:tc>
                  <a:txBody>
                    <a:bodyPr/>
                    <a:lstStyle/>
                    <a:p>
                      <a:pPr algn="ctr"/>
                      <a:r>
                        <a:rPr lang="ru-RU" sz="2000" b="1" dirty="0" smtClean="0">
                          <a:latin typeface="Times New Roman" pitchFamily="18" charset="0"/>
                          <a:cs typeface="Times New Roman" pitchFamily="18" charset="0"/>
                        </a:rPr>
                        <a:t>4</a:t>
                      </a:r>
                      <a:endParaRPr lang="ru-RU" sz="2000" b="1" dirty="0">
                        <a:latin typeface="Times New Roman" pitchFamily="18" charset="0"/>
                        <a:cs typeface="Times New Roman" pitchFamily="18" charset="0"/>
                      </a:endParaRPr>
                    </a:p>
                  </a:txBody>
                  <a:tcPr/>
                </a:tc>
                <a:tc>
                  <a:txBody>
                    <a:bodyPr/>
                    <a:lstStyle/>
                    <a:p>
                      <a:pPr algn="ctr"/>
                      <a:r>
                        <a:rPr lang="ru-RU" sz="2000" b="1" dirty="0" smtClean="0">
                          <a:latin typeface="Times New Roman" pitchFamily="18" charset="0"/>
                          <a:cs typeface="Times New Roman" pitchFamily="18" charset="0"/>
                        </a:rPr>
                        <a:t>8</a:t>
                      </a:r>
                      <a:endParaRPr lang="ru-RU" sz="2000" b="1" dirty="0">
                        <a:latin typeface="Times New Roman" pitchFamily="18" charset="0"/>
                        <a:cs typeface="Times New Roman" pitchFamily="18" charset="0"/>
                      </a:endParaRPr>
                    </a:p>
                  </a:txBody>
                  <a:tcPr/>
                </a:tc>
              </a:tr>
              <a:tr h="707244">
                <a:tc>
                  <a:txBody>
                    <a:bodyPr/>
                    <a:lstStyle/>
                    <a:p>
                      <a:pPr algn="l"/>
                      <a:r>
                        <a:rPr lang="ru-RU" sz="2000" b="1" dirty="0" smtClean="0">
                          <a:latin typeface="Times New Roman" pitchFamily="18" charset="0"/>
                          <a:cs typeface="Times New Roman" pitchFamily="18" charset="0"/>
                        </a:rPr>
                        <a:t>Высокий</a:t>
                      </a:r>
                      <a:r>
                        <a:rPr lang="ru-RU" sz="2000" b="1" baseline="0" dirty="0" smtClean="0">
                          <a:latin typeface="Times New Roman" pitchFamily="18" charset="0"/>
                          <a:cs typeface="Times New Roman" pitchFamily="18" charset="0"/>
                        </a:rPr>
                        <a:t> </a:t>
                      </a:r>
                    </a:p>
                    <a:p>
                      <a:pPr algn="l"/>
                      <a:r>
                        <a:rPr lang="ru-RU" sz="2000" b="1" baseline="0" dirty="0" smtClean="0">
                          <a:latin typeface="Times New Roman" pitchFamily="18" charset="0"/>
                          <a:cs typeface="Times New Roman" pitchFamily="18" charset="0"/>
                        </a:rPr>
                        <a:t>(№23,26)</a:t>
                      </a:r>
                      <a:endParaRPr lang="ru-RU" sz="2000" b="1" dirty="0">
                        <a:latin typeface="Times New Roman" pitchFamily="18" charset="0"/>
                        <a:cs typeface="Times New Roman" pitchFamily="18" charset="0"/>
                      </a:endParaRPr>
                    </a:p>
                  </a:txBody>
                  <a:tcPr/>
                </a:tc>
                <a:tc>
                  <a:txBody>
                    <a:bodyPr/>
                    <a:lstStyle/>
                    <a:p>
                      <a:pPr algn="ctr"/>
                      <a:r>
                        <a:rPr lang="ru-RU" sz="2000" b="1" dirty="0" smtClean="0">
                          <a:latin typeface="Times New Roman" pitchFamily="18" charset="0"/>
                          <a:cs typeface="Times New Roman" pitchFamily="18" charset="0"/>
                        </a:rPr>
                        <a:t>2</a:t>
                      </a:r>
                      <a:endParaRPr lang="ru-RU" sz="2000" b="1" dirty="0">
                        <a:latin typeface="Times New Roman" pitchFamily="18" charset="0"/>
                        <a:cs typeface="Times New Roman" pitchFamily="18" charset="0"/>
                      </a:endParaRPr>
                    </a:p>
                  </a:txBody>
                  <a:tcPr/>
                </a:tc>
                <a:tc>
                  <a:txBody>
                    <a:bodyPr/>
                    <a:lstStyle/>
                    <a:p>
                      <a:pPr algn="ctr"/>
                      <a:r>
                        <a:rPr lang="ru-RU" sz="2000" b="1" dirty="0" smtClean="0">
                          <a:latin typeface="Times New Roman" pitchFamily="18" charset="0"/>
                          <a:cs typeface="Times New Roman" pitchFamily="18" charset="0"/>
                        </a:rPr>
                        <a:t>4</a:t>
                      </a:r>
                      <a:endParaRPr lang="ru-RU" sz="2000" b="1" dirty="0">
                        <a:latin typeface="Times New Roman" pitchFamily="18" charset="0"/>
                        <a:cs typeface="Times New Roman" pitchFamily="18" charset="0"/>
                      </a:endParaRPr>
                    </a:p>
                  </a:txBody>
                  <a:tcPr/>
                </a:tc>
              </a:tr>
              <a:tr h="707244">
                <a:tc>
                  <a:txBody>
                    <a:bodyPr/>
                    <a:lstStyle/>
                    <a:p>
                      <a:pPr algn="r"/>
                      <a:r>
                        <a:rPr lang="ru-RU" sz="2000" b="1" dirty="0" smtClean="0">
                          <a:latin typeface="Times New Roman" pitchFamily="18" charset="0"/>
                          <a:cs typeface="Times New Roman" pitchFamily="18" charset="0"/>
                        </a:rPr>
                        <a:t>ИТОГО</a:t>
                      </a:r>
                      <a:endParaRPr lang="ru-RU" sz="2000" b="1" dirty="0">
                        <a:latin typeface="Times New Roman" pitchFamily="18" charset="0"/>
                        <a:cs typeface="Times New Roman" pitchFamily="18" charset="0"/>
                      </a:endParaRPr>
                    </a:p>
                  </a:txBody>
                  <a:tcPr/>
                </a:tc>
                <a:tc>
                  <a:txBody>
                    <a:bodyPr/>
                    <a:lstStyle/>
                    <a:p>
                      <a:pPr algn="ctr"/>
                      <a:r>
                        <a:rPr lang="ru-RU" sz="2000" b="1" dirty="0" smtClean="0">
                          <a:latin typeface="Times New Roman" pitchFamily="18" charset="0"/>
                          <a:cs typeface="Times New Roman" pitchFamily="18" charset="0"/>
                        </a:rPr>
                        <a:t>26</a:t>
                      </a:r>
                      <a:endParaRPr lang="ru-RU" sz="2000" b="1" dirty="0">
                        <a:latin typeface="Times New Roman" pitchFamily="18" charset="0"/>
                        <a:cs typeface="Times New Roman" pitchFamily="18" charset="0"/>
                      </a:endParaRPr>
                    </a:p>
                  </a:txBody>
                  <a:tcPr/>
                </a:tc>
                <a:tc>
                  <a:txBody>
                    <a:bodyPr/>
                    <a:lstStyle/>
                    <a:p>
                      <a:pPr algn="ctr"/>
                      <a:r>
                        <a:rPr lang="ru-RU" sz="2000" b="1" dirty="0" smtClean="0">
                          <a:latin typeface="Times New Roman" pitchFamily="18" charset="0"/>
                          <a:cs typeface="Times New Roman" pitchFamily="18" charset="0"/>
                        </a:rPr>
                        <a:t>32</a:t>
                      </a:r>
                      <a:endParaRPr lang="ru-RU" sz="2000" b="1" dirty="0">
                        <a:latin typeface="Times New Roman" pitchFamily="18" charset="0"/>
                        <a:cs typeface="Times New Roman" pitchFamily="18" charset="0"/>
                      </a:endParaRPr>
                    </a:p>
                  </a:txBody>
                  <a:tcPr/>
                </a:tc>
              </a:tr>
            </a:tbl>
          </a:graphicData>
        </a:graphic>
      </p:graphicFrame>
      <p:sp>
        <p:nvSpPr>
          <p:cNvPr id="4" name="Прямоугольник 3"/>
          <p:cNvSpPr/>
          <p:nvPr/>
        </p:nvSpPr>
        <p:spPr>
          <a:xfrm>
            <a:off x="395536" y="692696"/>
            <a:ext cx="8496944" cy="830997"/>
          </a:xfrm>
          <a:prstGeom prst="rect">
            <a:avLst/>
          </a:prstGeom>
        </p:spPr>
        <p:txBody>
          <a:bodyPr wrap="square">
            <a:spAutoFit/>
          </a:bodyPr>
          <a:lstStyle/>
          <a:p>
            <a:r>
              <a:rPr lang="ru-RU" sz="2400" dirty="0" smtClean="0">
                <a:latin typeface="Times New Roman" pitchFamily="18" charset="0"/>
                <a:cs typeface="Times New Roman" pitchFamily="18" charset="0"/>
              </a:rPr>
              <a:t>Основной период  сдачи ОГЭ по математике  - </a:t>
            </a:r>
            <a:r>
              <a:rPr lang="ru-RU" sz="2400" b="1" dirty="0" smtClean="0">
                <a:latin typeface="Times New Roman" pitchFamily="18" charset="0"/>
                <a:cs typeface="Times New Roman" pitchFamily="18" charset="0"/>
              </a:rPr>
              <a:t>9 июня </a:t>
            </a:r>
            <a:r>
              <a:rPr lang="ru-RU" sz="2400" dirty="0" smtClean="0">
                <a:latin typeface="Times New Roman" pitchFamily="18" charset="0"/>
                <a:cs typeface="Times New Roman" pitchFamily="18" charset="0"/>
              </a:rPr>
              <a:t>2020 года</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Управляющая кнопка: далее 4">
            <a:hlinkClick r:id="" action="ppaction://hlinkshowjump?jump=nextslide" highlightClick="1"/>
          </p:cNvPr>
          <p:cNvSpPr/>
          <p:nvPr/>
        </p:nvSpPr>
        <p:spPr>
          <a:xfrm>
            <a:off x="817240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возврат 5">
            <a:hlinkClick r:id="" action="ppaction://hlinkshowjump?jump=lastslideviewed" highlightClick="1"/>
          </p:cNvPr>
          <p:cNvSpPr/>
          <p:nvPr/>
        </p:nvSpPr>
        <p:spPr>
          <a:xfrm>
            <a:off x="658822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омой 6">
            <a:hlinkClick r:id="rId4" action="ppaction://hlinksldjump" highlightClick="1"/>
          </p:cNvPr>
          <p:cNvSpPr/>
          <p:nvPr/>
        </p:nvSpPr>
        <p:spPr>
          <a:xfrm>
            <a:off x="738031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№1,17</a:t>
            </a:r>
            <a:endParaRPr lang="ru-RU" sz="2400" b="1" dirty="0">
              <a:solidFill>
                <a:schemeClr val="bg1"/>
              </a:solidFill>
              <a:latin typeface="Times New Roman" pitchFamily="18" charset="0"/>
              <a:cs typeface="Times New Roman" pitchFamily="18" charset="0"/>
            </a:endParaRPr>
          </a:p>
        </p:txBody>
      </p:sp>
      <p:sp>
        <p:nvSpPr>
          <p:cNvPr id="10" name="TextBox 9"/>
          <p:cNvSpPr txBox="1"/>
          <p:nvPr/>
        </p:nvSpPr>
        <p:spPr>
          <a:xfrm>
            <a:off x="827584" y="260648"/>
            <a:ext cx="7573612" cy="954107"/>
          </a:xfrm>
          <a:prstGeom prst="rect">
            <a:avLst/>
          </a:prstGeom>
          <a:noFill/>
        </p:spPr>
        <p:txBody>
          <a:bodyPr wrap="none" rtlCol="0">
            <a:spAutoFit/>
          </a:bodyPr>
          <a:lstStyle/>
          <a:p>
            <a:pPr algn="ctr"/>
            <a:r>
              <a:rPr lang="ru-RU" sz="2800" b="1" dirty="0" smtClean="0">
                <a:latin typeface="Times New Roman" pitchFamily="18" charset="0"/>
                <a:cs typeface="Times New Roman" pitchFamily="18" charset="0"/>
              </a:rPr>
              <a:t>            Каждому выражению </a:t>
            </a:r>
          </a:p>
          <a:p>
            <a:pPr algn="ctr"/>
            <a:r>
              <a:rPr lang="ru-RU" sz="2800" b="1" dirty="0" smtClean="0">
                <a:latin typeface="Times New Roman" pitchFamily="18" charset="0"/>
                <a:cs typeface="Times New Roman" pitchFamily="18" charset="0"/>
              </a:rPr>
              <a:t>            поставьте в соответствие его значение</a:t>
            </a:r>
            <a:endParaRPr lang="ru-RU" sz="2800" b="1" dirty="0">
              <a:latin typeface="Times New Roman" pitchFamily="18" charset="0"/>
              <a:cs typeface="Times New Roman" pitchFamily="18" charset="0"/>
            </a:endParaRPr>
          </a:p>
        </p:txBody>
      </p:sp>
      <p:sp>
        <p:nvSpPr>
          <p:cNvPr id="19" name="Управляющая кнопка: настраиваемая 18">
            <a:hlinkClick r:id="" action="ppaction://noaction" highlightClick="1"/>
          </p:cNvPr>
          <p:cNvSpPr/>
          <p:nvPr/>
        </p:nvSpPr>
        <p:spPr>
          <a:xfrm>
            <a:off x="6516216" y="5661248"/>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accent1">
                    <a:lumMod val="50000"/>
                  </a:schemeClr>
                </a:solidFill>
                <a:latin typeface="Times New Roman" pitchFamily="18" charset="0"/>
                <a:cs typeface="Times New Roman" pitchFamily="18" charset="0"/>
              </a:rPr>
              <a:t>312</a:t>
            </a:r>
            <a:endParaRPr lang="ru-RU" sz="3600" b="1" dirty="0">
              <a:solidFill>
                <a:schemeClr val="accent1">
                  <a:lumMod val="50000"/>
                </a:schemeClr>
              </a:solidFill>
              <a:latin typeface="Times New Roman" pitchFamily="18" charset="0"/>
              <a:cs typeface="Times New Roman" pitchFamily="18" charset="0"/>
            </a:endParaRPr>
          </a:p>
        </p:txBody>
      </p:sp>
      <p:sp>
        <p:nvSpPr>
          <p:cNvPr id="20" name="Управляющая кнопка: настраиваемая 19">
            <a:hlinkClick r:id="" action="ppaction://noaction" highlightClick="1"/>
          </p:cNvPr>
          <p:cNvSpPr/>
          <p:nvPr/>
        </p:nvSpPr>
        <p:spPr>
          <a:xfrm>
            <a:off x="6516216" y="5661248"/>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21" name="Управляющая кнопка: настраиваемая 20">
            <a:hlinkClick r:id="" action="ppaction://noaction" highlightClick="1"/>
          </p:cNvPr>
          <p:cNvSpPr/>
          <p:nvPr/>
        </p:nvSpPr>
        <p:spPr>
          <a:xfrm>
            <a:off x="6516216" y="5661248"/>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sp>
        <p:nvSpPr>
          <p:cNvPr id="23" name="Прямоугольник 22"/>
          <p:cNvSpPr/>
          <p:nvPr/>
        </p:nvSpPr>
        <p:spPr>
          <a:xfrm>
            <a:off x="395536" y="1484784"/>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А)</a:t>
            </a:r>
            <a:endParaRPr lang="ru-RU" sz="2400" b="1" dirty="0">
              <a:solidFill>
                <a:schemeClr val="bg1"/>
              </a:solidFill>
              <a:latin typeface="Times New Roman" pitchFamily="18" charset="0"/>
              <a:cs typeface="Times New Roman" pitchFamily="18" charset="0"/>
            </a:endParaRPr>
          </a:p>
        </p:txBody>
      </p:sp>
      <p:grpSp>
        <p:nvGrpSpPr>
          <p:cNvPr id="2" name="Группа 30"/>
          <p:cNvGrpSpPr/>
          <p:nvPr/>
        </p:nvGrpSpPr>
        <p:grpSpPr>
          <a:xfrm>
            <a:off x="1043608" y="2565375"/>
            <a:ext cx="2016224" cy="1008112"/>
            <a:chOff x="1043608" y="1484784"/>
            <a:chExt cx="2016224" cy="1008112"/>
          </a:xfrm>
        </p:grpSpPr>
        <p:sp>
          <p:nvSpPr>
            <p:cNvPr id="32" name="Прямоугольник 31"/>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3" name="Object 8"/>
            <p:cNvGraphicFramePr>
              <a:graphicFrameLocks noChangeAspect="1"/>
            </p:cNvGraphicFramePr>
            <p:nvPr/>
          </p:nvGraphicFramePr>
          <p:xfrm>
            <a:off x="1258888" y="1484809"/>
            <a:ext cx="1609725" cy="1008063"/>
          </p:xfrm>
          <a:graphic>
            <a:graphicData uri="http://schemas.openxmlformats.org/presentationml/2006/ole">
              <p:oleObj spid="_x0000_s1027" name="Формула" r:id="rId5" imgW="545760" imgH="393480" progId="Equation.3">
                <p:embed/>
              </p:oleObj>
            </a:graphicData>
          </a:graphic>
        </p:graphicFrame>
      </p:grpSp>
      <p:grpSp>
        <p:nvGrpSpPr>
          <p:cNvPr id="3" name="Группа 29"/>
          <p:cNvGrpSpPr/>
          <p:nvPr/>
        </p:nvGrpSpPr>
        <p:grpSpPr>
          <a:xfrm>
            <a:off x="1043608" y="1484313"/>
            <a:ext cx="2016224" cy="1008583"/>
            <a:chOff x="1043608" y="1484313"/>
            <a:chExt cx="2016224" cy="1008583"/>
          </a:xfrm>
        </p:grpSpPr>
        <p:sp>
          <p:nvSpPr>
            <p:cNvPr id="26" name="Прямоугольник 25"/>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18440" name="Object 8"/>
            <p:cNvGraphicFramePr>
              <a:graphicFrameLocks noChangeAspect="1"/>
            </p:cNvGraphicFramePr>
            <p:nvPr/>
          </p:nvGraphicFramePr>
          <p:xfrm>
            <a:off x="1427163" y="1484313"/>
            <a:ext cx="1273175" cy="1008062"/>
          </p:xfrm>
          <a:graphic>
            <a:graphicData uri="http://schemas.openxmlformats.org/presentationml/2006/ole">
              <p:oleObj spid="_x0000_s1026" name="Формула" r:id="rId6" imgW="431640" imgH="393480" progId="Equation.3">
                <p:embed/>
              </p:oleObj>
            </a:graphicData>
          </a:graphic>
        </p:graphicFrame>
      </p:grpSp>
      <p:grpSp>
        <p:nvGrpSpPr>
          <p:cNvPr id="4" name="Группа 33"/>
          <p:cNvGrpSpPr/>
          <p:nvPr/>
        </p:nvGrpSpPr>
        <p:grpSpPr>
          <a:xfrm>
            <a:off x="1043608" y="3644900"/>
            <a:ext cx="2016224" cy="1008236"/>
            <a:chOff x="1043608" y="1484660"/>
            <a:chExt cx="2016224" cy="1008236"/>
          </a:xfrm>
        </p:grpSpPr>
        <p:sp>
          <p:nvSpPr>
            <p:cNvPr id="35" name="Прямоугольник 34"/>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6" name="Object 8"/>
            <p:cNvGraphicFramePr>
              <a:graphicFrameLocks noChangeAspect="1"/>
            </p:cNvGraphicFramePr>
            <p:nvPr/>
          </p:nvGraphicFramePr>
          <p:xfrm>
            <a:off x="1838325" y="1484660"/>
            <a:ext cx="449263" cy="1008063"/>
          </p:xfrm>
          <a:graphic>
            <a:graphicData uri="http://schemas.openxmlformats.org/presentationml/2006/ole">
              <p:oleObj spid="_x0000_s1028" name="Формула" r:id="rId7" imgW="152280" imgH="393480" progId="Equation.3">
                <p:embed/>
              </p:oleObj>
            </a:graphicData>
          </a:graphic>
        </p:graphicFrame>
      </p:grpSp>
      <p:sp>
        <p:nvSpPr>
          <p:cNvPr id="39" name="Прямоугольник 38"/>
          <p:cNvSpPr/>
          <p:nvPr/>
        </p:nvSpPr>
        <p:spPr>
          <a:xfrm>
            <a:off x="3275856" y="1484784"/>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Б)</a:t>
            </a:r>
            <a:endParaRPr lang="ru-RU" sz="2400" b="1" dirty="0">
              <a:solidFill>
                <a:schemeClr val="bg1"/>
              </a:solidFill>
              <a:latin typeface="Times New Roman" pitchFamily="18" charset="0"/>
              <a:cs typeface="Times New Roman" pitchFamily="18" charset="0"/>
            </a:endParaRPr>
          </a:p>
        </p:txBody>
      </p:sp>
      <p:grpSp>
        <p:nvGrpSpPr>
          <p:cNvPr id="8" name="Группа 39"/>
          <p:cNvGrpSpPr/>
          <p:nvPr/>
        </p:nvGrpSpPr>
        <p:grpSpPr>
          <a:xfrm>
            <a:off x="3923928" y="2565375"/>
            <a:ext cx="2016224" cy="1008112"/>
            <a:chOff x="1043608" y="1484784"/>
            <a:chExt cx="2016224" cy="1008112"/>
          </a:xfrm>
        </p:grpSpPr>
        <p:sp>
          <p:nvSpPr>
            <p:cNvPr id="41" name="Прямоугольник 40"/>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42" name="Object 8"/>
            <p:cNvGraphicFramePr>
              <a:graphicFrameLocks noChangeAspect="1"/>
            </p:cNvGraphicFramePr>
            <p:nvPr/>
          </p:nvGraphicFramePr>
          <p:xfrm>
            <a:off x="1725018" y="1727697"/>
            <a:ext cx="674687" cy="520700"/>
          </p:xfrm>
          <a:graphic>
            <a:graphicData uri="http://schemas.openxmlformats.org/presentationml/2006/ole">
              <p:oleObj spid="_x0000_s1029" name="Формула" r:id="rId8" imgW="228600" imgH="203040" progId="Equation.3">
                <p:embed/>
              </p:oleObj>
            </a:graphicData>
          </a:graphic>
        </p:graphicFrame>
      </p:grpSp>
      <p:grpSp>
        <p:nvGrpSpPr>
          <p:cNvPr id="11" name="Группа 42"/>
          <p:cNvGrpSpPr/>
          <p:nvPr/>
        </p:nvGrpSpPr>
        <p:grpSpPr>
          <a:xfrm>
            <a:off x="3923928" y="1484784"/>
            <a:ext cx="2016224" cy="1008112"/>
            <a:chOff x="1043608" y="1484784"/>
            <a:chExt cx="2016224" cy="1008112"/>
          </a:xfrm>
        </p:grpSpPr>
        <p:sp>
          <p:nvSpPr>
            <p:cNvPr id="44" name="Прямоугольник 43"/>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45" name="Object 8"/>
            <p:cNvGraphicFramePr>
              <a:graphicFrameLocks noChangeAspect="1"/>
            </p:cNvGraphicFramePr>
            <p:nvPr/>
          </p:nvGraphicFramePr>
          <p:xfrm>
            <a:off x="1426568" y="1760538"/>
            <a:ext cx="1273175" cy="455612"/>
          </p:xfrm>
          <a:graphic>
            <a:graphicData uri="http://schemas.openxmlformats.org/presentationml/2006/ole">
              <p:oleObj spid="_x0000_s1030" name="Формула" r:id="rId9" imgW="431640" imgH="177480" progId="Equation.3">
                <p:embed/>
              </p:oleObj>
            </a:graphicData>
          </a:graphic>
        </p:graphicFrame>
      </p:grpSp>
      <p:sp>
        <p:nvSpPr>
          <p:cNvPr id="59" name="Прямоугольник 58"/>
          <p:cNvSpPr/>
          <p:nvPr/>
        </p:nvSpPr>
        <p:spPr>
          <a:xfrm>
            <a:off x="6156176" y="1484784"/>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В)</a:t>
            </a:r>
            <a:endParaRPr lang="ru-RU" sz="2400" b="1" dirty="0">
              <a:solidFill>
                <a:schemeClr val="bg1"/>
              </a:solidFill>
              <a:latin typeface="Times New Roman" pitchFamily="18" charset="0"/>
              <a:cs typeface="Times New Roman" pitchFamily="18" charset="0"/>
            </a:endParaRPr>
          </a:p>
        </p:txBody>
      </p:sp>
      <p:grpSp>
        <p:nvGrpSpPr>
          <p:cNvPr id="12" name="Группа 59"/>
          <p:cNvGrpSpPr/>
          <p:nvPr/>
        </p:nvGrpSpPr>
        <p:grpSpPr>
          <a:xfrm>
            <a:off x="6804248" y="2565375"/>
            <a:ext cx="2016224" cy="1008112"/>
            <a:chOff x="1043608" y="1484784"/>
            <a:chExt cx="2016224" cy="1008112"/>
          </a:xfrm>
        </p:grpSpPr>
        <p:sp>
          <p:nvSpPr>
            <p:cNvPr id="61" name="Прямоугольник 60"/>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62" name="Object 8"/>
            <p:cNvGraphicFramePr>
              <a:graphicFrameLocks noChangeAspect="1"/>
            </p:cNvGraphicFramePr>
            <p:nvPr/>
          </p:nvGraphicFramePr>
          <p:xfrm>
            <a:off x="1408510" y="1484809"/>
            <a:ext cx="1311275" cy="1008063"/>
          </p:xfrm>
          <a:graphic>
            <a:graphicData uri="http://schemas.openxmlformats.org/presentationml/2006/ole">
              <p:oleObj spid="_x0000_s1031" name="Формула" r:id="rId10" imgW="444240" imgH="393480" progId="Equation.3">
                <p:embed/>
              </p:oleObj>
            </a:graphicData>
          </a:graphic>
        </p:graphicFrame>
      </p:grpSp>
      <p:grpSp>
        <p:nvGrpSpPr>
          <p:cNvPr id="13" name="Группа 62"/>
          <p:cNvGrpSpPr/>
          <p:nvPr/>
        </p:nvGrpSpPr>
        <p:grpSpPr>
          <a:xfrm>
            <a:off x="6804248" y="1484313"/>
            <a:ext cx="2016224" cy="1008583"/>
            <a:chOff x="1043608" y="1484313"/>
            <a:chExt cx="2016224" cy="1008583"/>
          </a:xfrm>
        </p:grpSpPr>
        <p:sp>
          <p:nvSpPr>
            <p:cNvPr id="64" name="Прямоугольник 63"/>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65" name="Object 8"/>
            <p:cNvGraphicFramePr>
              <a:graphicFrameLocks noChangeAspect="1"/>
            </p:cNvGraphicFramePr>
            <p:nvPr/>
          </p:nvGraphicFramePr>
          <p:xfrm>
            <a:off x="1408510" y="1484313"/>
            <a:ext cx="1311275" cy="1008062"/>
          </p:xfrm>
          <a:graphic>
            <a:graphicData uri="http://schemas.openxmlformats.org/presentationml/2006/ole">
              <p:oleObj spid="_x0000_s1032" name="Формула" r:id="rId11" imgW="444240" imgH="393480" progId="Equation.3">
                <p:embed/>
              </p:oleObj>
            </a:graphicData>
          </a:graphic>
        </p:graphicFrame>
      </p:grpSp>
      <p:grpSp>
        <p:nvGrpSpPr>
          <p:cNvPr id="14" name="Группа 65"/>
          <p:cNvGrpSpPr/>
          <p:nvPr/>
        </p:nvGrpSpPr>
        <p:grpSpPr>
          <a:xfrm>
            <a:off x="6804248" y="3644900"/>
            <a:ext cx="2016224" cy="1008236"/>
            <a:chOff x="1043608" y="1484660"/>
            <a:chExt cx="2016224" cy="1008236"/>
          </a:xfrm>
        </p:grpSpPr>
        <p:sp>
          <p:nvSpPr>
            <p:cNvPr id="67" name="Прямоугольник 66"/>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68" name="Object 8"/>
            <p:cNvGraphicFramePr>
              <a:graphicFrameLocks noChangeAspect="1"/>
            </p:cNvGraphicFramePr>
            <p:nvPr/>
          </p:nvGraphicFramePr>
          <p:xfrm>
            <a:off x="1183085" y="1484660"/>
            <a:ext cx="1760538" cy="1008063"/>
          </p:xfrm>
          <a:graphic>
            <a:graphicData uri="http://schemas.openxmlformats.org/presentationml/2006/ole">
              <p:oleObj spid="_x0000_s1033" name="Формула" r:id="rId12" imgW="596880" imgH="393480" progId="Equation.3">
                <p:embed/>
              </p:oleObj>
            </a:graphicData>
          </a:graphic>
        </p:graphicFrame>
      </p:grpSp>
      <p:grpSp>
        <p:nvGrpSpPr>
          <p:cNvPr id="15" name="Группа 68"/>
          <p:cNvGrpSpPr/>
          <p:nvPr/>
        </p:nvGrpSpPr>
        <p:grpSpPr>
          <a:xfrm>
            <a:off x="539552" y="5517232"/>
            <a:ext cx="5112568" cy="1008583"/>
            <a:chOff x="611560" y="1484313"/>
            <a:chExt cx="5112568" cy="1008583"/>
          </a:xfrm>
        </p:grpSpPr>
        <p:sp>
          <p:nvSpPr>
            <p:cNvPr id="70" name="Прямоугольник 69"/>
            <p:cNvSpPr/>
            <p:nvPr/>
          </p:nvSpPr>
          <p:spPr>
            <a:xfrm>
              <a:off x="611560" y="1484784"/>
              <a:ext cx="5112568"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71" name="Object 8"/>
            <p:cNvGraphicFramePr>
              <a:graphicFrameLocks noChangeAspect="1"/>
            </p:cNvGraphicFramePr>
            <p:nvPr/>
          </p:nvGraphicFramePr>
          <p:xfrm>
            <a:off x="1547664" y="1484313"/>
            <a:ext cx="3857625" cy="1008062"/>
          </p:xfrm>
          <a:graphic>
            <a:graphicData uri="http://schemas.openxmlformats.org/presentationml/2006/ole">
              <p:oleObj spid="_x0000_s1034" name="Формула" r:id="rId13" imgW="1307880" imgH="393480" progId="Equation.3">
                <p:embed/>
              </p:oleObj>
            </a:graphicData>
          </a:graphic>
        </p:graphicFrame>
      </p:grpSp>
      <p:sp>
        <p:nvSpPr>
          <p:cNvPr id="72" name="Прямоугольник 71"/>
          <p:cNvSpPr/>
          <p:nvPr/>
        </p:nvSpPr>
        <p:spPr>
          <a:xfrm>
            <a:off x="899592" y="5733256"/>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a:t>
            </a:r>
            <a:endParaRPr lang="ru-RU" sz="2400" b="1" dirty="0">
              <a:solidFill>
                <a:schemeClr val="bg1"/>
              </a:solidFill>
              <a:latin typeface="Times New Roman" pitchFamily="18" charset="0"/>
              <a:cs typeface="Times New Roman" pitchFamily="18" charset="0"/>
            </a:endParaRPr>
          </a:p>
        </p:txBody>
      </p:sp>
      <p:sp>
        <p:nvSpPr>
          <p:cNvPr id="73" name="Прямоугольник 72"/>
          <p:cNvSpPr/>
          <p:nvPr/>
        </p:nvSpPr>
        <p:spPr>
          <a:xfrm>
            <a:off x="899592" y="5733256"/>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a:t>
            </a:r>
            <a:endParaRPr lang="ru-RU" sz="2400" b="1" dirty="0">
              <a:solidFill>
                <a:schemeClr val="bg1"/>
              </a:solidFill>
              <a:latin typeface="Times New Roman" pitchFamily="18" charset="0"/>
              <a:cs typeface="Times New Roman" pitchFamily="18" charset="0"/>
            </a:endParaRPr>
          </a:p>
        </p:txBody>
      </p:sp>
      <p:sp>
        <p:nvSpPr>
          <p:cNvPr id="74" name="Прямоугольник 73"/>
          <p:cNvSpPr/>
          <p:nvPr/>
        </p:nvSpPr>
        <p:spPr>
          <a:xfrm>
            <a:off x="2483768" y="5733256"/>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2)</a:t>
            </a:r>
            <a:endParaRPr lang="ru-RU" sz="2400" b="1" dirty="0">
              <a:solidFill>
                <a:schemeClr val="bg1"/>
              </a:solidFill>
              <a:latin typeface="Times New Roman" pitchFamily="18" charset="0"/>
              <a:cs typeface="Times New Roman" pitchFamily="18" charset="0"/>
            </a:endParaRPr>
          </a:p>
        </p:txBody>
      </p:sp>
      <p:sp>
        <p:nvSpPr>
          <p:cNvPr id="75" name="Прямоугольник 74"/>
          <p:cNvSpPr/>
          <p:nvPr/>
        </p:nvSpPr>
        <p:spPr>
          <a:xfrm>
            <a:off x="2483768" y="5733256"/>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2)</a:t>
            </a:r>
            <a:endParaRPr lang="ru-RU" sz="2400" b="1" dirty="0">
              <a:solidFill>
                <a:schemeClr val="bg1"/>
              </a:solidFill>
              <a:latin typeface="Times New Roman" pitchFamily="18" charset="0"/>
              <a:cs typeface="Times New Roman" pitchFamily="18" charset="0"/>
            </a:endParaRPr>
          </a:p>
        </p:txBody>
      </p:sp>
      <p:sp>
        <p:nvSpPr>
          <p:cNvPr id="76" name="Прямоугольник 75"/>
          <p:cNvSpPr/>
          <p:nvPr/>
        </p:nvSpPr>
        <p:spPr>
          <a:xfrm>
            <a:off x="4283968" y="5733256"/>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3)</a:t>
            </a:r>
            <a:endParaRPr lang="ru-RU" sz="2400" b="1" dirty="0">
              <a:solidFill>
                <a:schemeClr val="bg1"/>
              </a:solidFill>
              <a:latin typeface="Times New Roman" pitchFamily="18" charset="0"/>
              <a:cs typeface="Times New Roman" pitchFamily="18" charset="0"/>
            </a:endParaRPr>
          </a:p>
        </p:txBody>
      </p:sp>
      <p:sp>
        <p:nvSpPr>
          <p:cNvPr id="77" name="Прямоугольник 76"/>
          <p:cNvSpPr/>
          <p:nvPr/>
        </p:nvSpPr>
        <p:spPr>
          <a:xfrm>
            <a:off x="4283968" y="5733256"/>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3)</a:t>
            </a:r>
            <a:endParaRPr lang="ru-RU" sz="2400" b="1" dirty="0">
              <a:solidFill>
                <a:schemeClr val="bg1"/>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9" presetClass="entr" presetSubtype="5"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ppt_w"/>
                                          </p:val>
                                        </p:tav>
                                        <p:tav tm="100000">
                                          <p:val>
                                            <p:strVal val="#ppt_w"/>
                                          </p:val>
                                        </p:tav>
                                      </p:tavLst>
                                    </p:anim>
                                    <p:anim calcmode="lin" valueType="num">
                                      <p:cBhvr>
                                        <p:cTn id="8" dur="500" fill="hold"/>
                                        <p:tgtEl>
                                          <p:spTgt spid="19"/>
                                        </p:tgtEl>
                                        <p:attrNameLst>
                                          <p:attrName>ppt_h</p:attrName>
                                        </p:attrNameLst>
                                      </p:cBhvr>
                                      <p:tavLst>
                                        <p:tav tm="0" fmla="#ppt_h*sin(2.5*pi*$)">
                                          <p:val>
                                            <p:fltVal val="0"/>
                                          </p:val>
                                        </p:tav>
                                        <p:tav tm="100000">
                                          <p:val>
                                            <p:fltVal val="1"/>
                                          </p:val>
                                        </p:tav>
                                      </p:tavLst>
                                    </p:anim>
                                  </p:childTnLst>
                                </p:cTn>
                              </p:par>
                              <p:par>
                                <p:cTn id="9" presetID="19" presetClass="exit" presetSubtype="5" fill="hold" grpId="0" nodeType="withEffect">
                                  <p:stCondLst>
                                    <p:cond delay="0"/>
                                  </p:stCondLst>
                                  <p:childTnLst>
                                    <p:anim calcmode="lin" valueType="num">
                                      <p:cBhvr>
                                        <p:cTn id="10" dur="500"/>
                                        <p:tgtEl>
                                          <p:spTgt spid="20"/>
                                        </p:tgtEl>
                                        <p:attrNameLst>
                                          <p:attrName>ppt_w</p:attrName>
                                        </p:attrNameLst>
                                      </p:cBhvr>
                                      <p:tavLst>
                                        <p:tav tm="0">
                                          <p:val>
                                            <p:strVal val="ppt_w"/>
                                          </p:val>
                                        </p:tav>
                                        <p:tav tm="100000">
                                          <p:val>
                                            <p:strVal val="ppt_w"/>
                                          </p:val>
                                        </p:tav>
                                      </p:tavLst>
                                    </p:anim>
                                    <p:anim calcmode="lin" valueType="num">
                                      <p:cBhvr>
                                        <p:cTn id="11"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9" presetClass="entr" presetSubtype="5" fill="hold" grpId="1"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ppt_w"/>
                                          </p:val>
                                        </p:tav>
                                        <p:tav tm="100000">
                                          <p:val>
                                            <p:strVal val="#ppt_w"/>
                                          </p:val>
                                        </p:tav>
                                      </p:tavLst>
                                    </p:anim>
                                    <p:anim calcmode="lin" valueType="num">
                                      <p:cBhvr>
                                        <p:cTn id="18" dur="500" fill="hold"/>
                                        <p:tgtEl>
                                          <p:spTgt spid="20"/>
                                        </p:tgtEl>
                                        <p:attrNameLst>
                                          <p:attrName>ppt_h</p:attrName>
                                        </p:attrNameLst>
                                      </p:cBhvr>
                                      <p:tavLst>
                                        <p:tav tm="0" fmla="#ppt_h*sin(2.5*pi*$)">
                                          <p:val>
                                            <p:fltVal val="0"/>
                                          </p:val>
                                        </p:tav>
                                        <p:tav tm="100000">
                                          <p:val>
                                            <p:fltVal val="1"/>
                                          </p:val>
                                        </p:tav>
                                      </p:tavLst>
                                    </p:anim>
                                  </p:childTnLst>
                                </p:cTn>
                              </p:par>
                              <p:par>
                                <p:cTn id="19" presetID="19" presetClass="exit" presetSubtype="5" fill="hold" grpId="1" nodeType="withEffect">
                                  <p:stCondLst>
                                    <p:cond delay="0"/>
                                  </p:stCondLst>
                                  <p:childTnLst>
                                    <p:anim calcmode="lin" valueType="num">
                                      <p:cBhvr>
                                        <p:cTn id="20" dur="500"/>
                                        <p:tgtEl>
                                          <p:spTgt spid="19"/>
                                        </p:tgtEl>
                                        <p:attrNameLst>
                                          <p:attrName>ppt_w</p:attrName>
                                        </p:attrNameLst>
                                      </p:cBhvr>
                                      <p:tavLst>
                                        <p:tav tm="0">
                                          <p:val>
                                            <p:strVal val="ppt_w"/>
                                          </p:val>
                                        </p:tav>
                                        <p:tav tm="100000">
                                          <p:val>
                                            <p:strVal val="ppt_w"/>
                                          </p:val>
                                        </p:tav>
                                      </p:tavLst>
                                    </p:anim>
                                    <p:anim calcmode="lin" valueType="num">
                                      <p:cBhvr>
                                        <p:cTn id="21" dur="500"/>
                                        <p:tgtEl>
                                          <p:spTgt spid="1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2"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3" restart="whenNotActive" fill="hold" evtFilter="cancelBubble" nodeType="interactiveSeq">
                <p:stCondLst>
                  <p:cond evt="onClick" delay="0">
                    <p:tgtEl>
                      <p:spTgt spid="11"/>
                    </p:tgtEl>
                  </p:cond>
                </p:stCondLst>
                <p:endSync evt="end" delay="0">
                  <p:rtn val="all"/>
                </p:endSync>
                <p:childTnLst>
                  <p:par>
                    <p:cTn id="24" fill="hold">
                      <p:stCondLst>
                        <p:cond delay="0"/>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11"/>
                  </p:tgtEl>
                </p:cond>
              </p:nextCondLst>
            </p:seq>
            <p:seq concurrent="1" nextAc="seek">
              <p:cTn id="31" restart="whenNotActive" fill="hold" evtFilter="cancelBubble" nodeType="interactiveSeq">
                <p:stCondLst>
                  <p:cond evt="onClick" delay="0">
                    <p:tgtEl>
                      <p:spTgt spid="13"/>
                    </p:tgtEl>
                  </p:cond>
                </p:stCondLst>
                <p:endSync evt="end" delay="0">
                  <p:rtn val="all"/>
                </p:endSync>
                <p:childTnLst>
                  <p:par>
                    <p:cTn id="32" fill="hold">
                      <p:stCondLst>
                        <p:cond delay="0"/>
                      </p:stCondLst>
                      <p:childTnLst>
                        <p:par>
                          <p:cTn id="33" fill="hold">
                            <p:stCondLst>
                              <p:cond delay="0"/>
                            </p:stCondLst>
                            <p:childTnLst>
                              <p:par>
                                <p:cTn id="34" presetID="47" presetClass="entr" presetSubtype="0"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13"/>
                  </p:tgtEl>
                </p:cond>
              </p:nextCondLst>
            </p:seq>
            <p:seq concurrent="1" nextAc="seek">
              <p:cTn id="46" restart="whenNotActive" fill="hold" evtFilter="cancelBubble" nodeType="interactiveSeq">
                <p:stCondLst>
                  <p:cond evt="onClick" delay="0">
                    <p:tgtEl>
                      <p:spTgt spid="73"/>
                    </p:tgtEl>
                  </p:cond>
                </p:stCondLst>
                <p:endSync evt="end" delay="0">
                  <p:rtn val="all"/>
                </p:endSync>
                <p:childTnLst>
                  <p:par>
                    <p:cTn id="47" fill="hold">
                      <p:stCondLst>
                        <p:cond delay="0"/>
                      </p:stCondLst>
                      <p:childTnLst>
                        <p:par>
                          <p:cTn id="48" fill="hold">
                            <p:stCondLst>
                              <p:cond delay="0"/>
                            </p:stCondLst>
                            <p:childTnLst>
                              <p:par>
                                <p:cTn id="49" presetID="63" presetClass="path" presetSubtype="0" accel="50000" decel="50000" fill="hold" grpId="0" nodeType="clickEffect">
                                  <p:stCondLst>
                                    <p:cond delay="0"/>
                                  </p:stCondLst>
                                  <p:childTnLst>
                                    <p:animMotion origin="layout" path="M -1.11111E-6 8.04997E-7 L 0.46458 -0.34606 " pathEditMode="relative" rAng="0" ptsTypes="AA">
                                      <p:cBhvr>
                                        <p:cTn id="50" dur="2000" fill="hold"/>
                                        <p:tgtEl>
                                          <p:spTgt spid="73"/>
                                        </p:tgtEl>
                                        <p:attrNameLst>
                                          <p:attrName>ppt_x</p:attrName>
                                          <p:attrName>ppt_y</p:attrName>
                                        </p:attrNameLst>
                                      </p:cBhvr>
                                      <p:rCtr x="232" y="-173"/>
                                    </p:animMotion>
                                  </p:childTnLst>
                                </p:cTn>
                              </p:par>
                            </p:childTnLst>
                          </p:cTn>
                        </p:par>
                      </p:childTnLst>
                    </p:cTn>
                  </p:par>
                </p:childTnLst>
              </p:cTn>
              <p:nextCondLst>
                <p:cond evt="onClick" delay="0">
                  <p:tgtEl>
                    <p:spTgt spid="73"/>
                  </p:tgtEl>
                </p:cond>
              </p:nextCondLst>
            </p:seq>
            <p:seq concurrent="1" nextAc="seek">
              <p:cTn id="51" restart="whenNotActive" fill="hold" evtFilter="cancelBubble" nodeType="interactiveSeq">
                <p:stCondLst>
                  <p:cond evt="onClick" delay="0">
                    <p:tgtEl>
                      <p:spTgt spid="75"/>
                    </p:tgtEl>
                  </p:cond>
                </p:stCondLst>
                <p:endSync evt="end" delay="0">
                  <p:rtn val="all"/>
                </p:endSync>
                <p:childTnLst>
                  <p:par>
                    <p:cTn id="52" fill="hold">
                      <p:stCondLst>
                        <p:cond delay="0"/>
                      </p:stCondLst>
                      <p:childTnLst>
                        <p:par>
                          <p:cTn id="53" fill="hold">
                            <p:stCondLst>
                              <p:cond delay="0"/>
                            </p:stCondLst>
                            <p:childTnLst>
                              <p:par>
                                <p:cTn id="54" presetID="63" presetClass="path" presetSubtype="0" accel="50000" decel="50000" fill="hold" grpId="0" nodeType="clickEffect">
                                  <p:stCondLst>
                                    <p:cond delay="0"/>
                                  </p:stCondLst>
                                  <p:childTnLst>
                                    <p:animMotion origin="layout" path="M 5E-6 8.04997E-7 L 0.60643 -0.18876 " pathEditMode="relative" rAng="0" ptsTypes="AA">
                                      <p:cBhvr>
                                        <p:cTn id="55" dur="2000" fill="hold"/>
                                        <p:tgtEl>
                                          <p:spTgt spid="75"/>
                                        </p:tgtEl>
                                        <p:attrNameLst>
                                          <p:attrName>ppt_x</p:attrName>
                                          <p:attrName>ppt_y</p:attrName>
                                        </p:attrNameLst>
                                      </p:cBhvr>
                                      <p:rCtr x="303" y="-94"/>
                                    </p:animMotion>
                                  </p:childTnLst>
                                </p:cTn>
                              </p:par>
                            </p:childTnLst>
                          </p:cTn>
                        </p:par>
                      </p:childTnLst>
                    </p:cTn>
                  </p:par>
                </p:childTnLst>
              </p:cTn>
              <p:nextCondLst>
                <p:cond evt="onClick" delay="0">
                  <p:tgtEl>
                    <p:spTgt spid="75"/>
                  </p:tgtEl>
                </p:cond>
              </p:nextCondLst>
            </p:seq>
            <p:seq concurrent="1" nextAc="seek">
              <p:cTn id="56" restart="whenNotActive" fill="hold" evtFilter="cancelBubble" nodeType="interactiveSeq">
                <p:stCondLst>
                  <p:cond evt="onClick" delay="0">
                    <p:tgtEl>
                      <p:spTgt spid="77"/>
                    </p:tgtEl>
                  </p:cond>
                </p:stCondLst>
                <p:endSync evt="end" delay="0">
                  <p:rtn val="all"/>
                </p:endSync>
                <p:childTnLst>
                  <p:par>
                    <p:cTn id="57" fill="hold">
                      <p:stCondLst>
                        <p:cond delay="0"/>
                      </p:stCondLst>
                      <p:childTnLst>
                        <p:par>
                          <p:cTn id="58" fill="hold">
                            <p:stCondLst>
                              <p:cond delay="0"/>
                            </p:stCondLst>
                            <p:childTnLst>
                              <p:par>
                                <p:cTn id="59" presetID="63" presetClass="path" presetSubtype="0" accel="50000" decel="50000" fill="hold" grpId="0" nodeType="clickEffect">
                                  <p:stCondLst>
                                    <p:cond delay="0"/>
                                  </p:stCondLst>
                                  <p:childTnLst>
                                    <p:animMotion origin="layout" path="M 0 8.04997E-7 L -0.22049 -0.18876 " pathEditMode="relative" rAng="0" ptsTypes="AA">
                                      <p:cBhvr>
                                        <p:cTn id="60" dur="2000" fill="hold"/>
                                        <p:tgtEl>
                                          <p:spTgt spid="77"/>
                                        </p:tgtEl>
                                        <p:attrNameLst>
                                          <p:attrName>ppt_x</p:attrName>
                                          <p:attrName>ppt_y</p:attrName>
                                        </p:attrNameLst>
                                      </p:cBhvr>
                                      <p:rCtr x="-110" y="-94"/>
                                    </p:animMotion>
                                  </p:childTnLst>
                                </p:cTn>
                              </p:par>
                            </p:childTnLst>
                          </p:cTn>
                        </p:par>
                      </p:childTnLst>
                    </p:cTn>
                  </p:par>
                </p:childTnLst>
              </p:cTn>
              <p:nextCondLst>
                <p:cond evt="onClick" delay="0">
                  <p:tgtEl>
                    <p:spTgt spid="77"/>
                  </p:tgtEl>
                </p:cond>
              </p:nextCondLst>
            </p:seq>
            <p:seq concurrent="1" nextAc="seek">
              <p:cTn id="61" restart="whenNotActive" fill="hold" evtFilter="cancelBubble" nodeType="interactiveSeq">
                <p:stCondLst>
                  <p:cond evt="onClick" delay="0">
                    <p:tgtEl>
                      <p:spTgt spid="3"/>
                    </p:tgtEl>
                  </p:cond>
                </p:stCondLst>
                <p:endSync evt="end" delay="0">
                  <p:rtn val="all"/>
                </p:endSync>
                <p:childTnLst>
                  <p:par>
                    <p:cTn id="62" fill="hold">
                      <p:stCondLst>
                        <p:cond delay="0"/>
                      </p:stCondLst>
                      <p:childTnLst>
                        <p:par>
                          <p:cTn id="63" fill="hold">
                            <p:stCondLst>
                              <p:cond delay="0"/>
                            </p:stCondLst>
                            <p:childTnLst>
                              <p:par>
                                <p:cTn id="64" presetID="47" presetClass="entr" presetSubtype="0" fill="hold" nodeType="click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fade">
                                      <p:cBhvr>
                                        <p:cTn id="66" dur="1000"/>
                                        <p:tgtEl>
                                          <p:spTgt spid="2"/>
                                        </p:tgtEl>
                                      </p:cBhvr>
                                    </p:animEffect>
                                    <p:anim calcmode="lin" valueType="num">
                                      <p:cBhvr>
                                        <p:cTn id="67" dur="1000" fill="hold"/>
                                        <p:tgtEl>
                                          <p:spTgt spid="2"/>
                                        </p:tgtEl>
                                        <p:attrNameLst>
                                          <p:attrName>ppt_x</p:attrName>
                                        </p:attrNameLst>
                                      </p:cBhvr>
                                      <p:tavLst>
                                        <p:tav tm="0">
                                          <p:val>
                                            <p:strVal val="#ppt_x"/>
                                          </p:val>
                                        </p:tav>
                                        <p:tav tm="100000">
                                          <p:val>
                                            <p:strVal val="#ppt_x"/>
                                          </p:val>
                                        </p:tav>
                                      </p:tavLst>
                                    </p:anim>
                                    <p:anim calcmode="lin" valueType="num">
                                      <p:cBhvr>
                                        <p:cTn id="6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7" presetClass="entr" presetSubtype="0" fill="hold" nodeType="clickEffect">
                                  <p:stCondLst>
                                    <p:cond delay="0"/>
                                  </p:stCondLst>
                                  <p:childTnLst>
                                    <p:set>
                                      <p:cBhvr>
                                        <p:cTn id="72" dur="1" fill="hold">
                                          <p:stCondLst>
                                            <p:cond delay="0"/>
                                          </p:stCondLst>
                                        </p:cTn>
                                        <p:tgtEl>
                                          <p:spTgt spid="4"/>
                                        </p:tgtEl>
                                        <p:attrNameLst>
                                          <p:attrName>style.visibility</p:attrName>
                                        </p:attrNameLst>
                                      </p:cBhvr>
                                      <p:to>
                                        <p:strVal val="visible"/>
                                      </p:to>
                                    </p:set>
                                    <p:animEffect transition="in" filter="fade">
                                      <p:cBhvr>
                                        <p:cTn id="73" dur="1000"/>
                                        <p:tgtEl>
                                          <p:spTgt spid="4"/>
                                        </p:tgtEl>
                                      </p:cBhvr>
                                    </p:animEffect>
                                    <p:anim calcmode="lin" valueType="num">
                                      <p:cBhvr>
                                        <p:cTn id="74" dur="1000" fill="hold"/>
                                        <p:tgtEl>
                                          <p:spTgt spid="4"/>
                                        </p:tgtEl>
                                        <p:attrNameLst>
                                          <p:attrName>ppt_x</p:attrName>
                                        </p:attrNameLst>
                                      </p:cBhvr>
                                      <p:tavLst>
                                        <p:tav tm="0">
                                          <p:val>
                                            <p:strVal val="#ppt_x"/>
                                          </p:val>
                                        </p:tav>
                                        <p:tav tm="100000">
                                          <p:val>
                                            <p:strVal val="#ppt_x"/>
                                          </p:val>
                                        </p:tav>
                                      </p:tavLst>
                                    </p:anim>
                                    <p:anim calcmode="lin" valueType="num">
                                      <p:cBhvr>
                                        <p:cTn id="7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3"/>
                  </p:tgtEl>
                </p:cond>
              </p:nextCondLst>
            </p:seq>
          </p:childTnLst>
        </p:cTn>
      </p:par>
    </p:tnLst>
    <p:bldLst>
      <p:bldP spid="19" grpId="0" animBg="1"/>
      <p:bldP spid="19" grpId="1" animBg="1"/>
      <p:bldP spid="20" grpId="0" animBg="1"/>
      <p:bldP spid="20" grpId="1" animBg="1"/>
      <p:bldP spid="73" grpId="0" animBg="1"/>
      <p:bldP spid="75" grpId="0" animBg="1"/>
      <p:bldP spid="7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№7,20</a:t>
            </a:r>
            <a:endParaRPr lang="ru-RU" sz="2400" b="1" dirty="0">
              <a:solidFill>
                <a:schemeClr val="bg1"/>
              </a:solidFill>
              <a:latin typeface="Times New Roman" pitchFamily="18" charset="0"/>
              <a:cs typeface="Times New Roman" pitchFamily="18" charset="0"/>
            </a:endParaRPr>
          </a:p>
        </p:txBody>
      </p:sp>
      <p:sp>
        <p:nvSpPr>
          <p:cNvPr id="10" name="TextBox 9"/>
          <p:cNvSpPr txBox="1"/>
          <p:nvPr/>
        </p:nvSpPr>
        <p:spPr>
          <a:xfrm>
            <a:off x="1410466" y="332656"/>
            <a:ext cx="7737631" cy="1015663"/>
          </a:xfrm>
          <a:prstGeom prst="rect">
            <a:avLst/>
          </a:prstGeom>
          <a:noFill/>
        </p:spPr>
        <p:txBody>
          <a:bodyPr wrap="none" rtlCol="0">
            <a:spAutoFit/>
          </a:bodyPr>
          <a:lstStyle/>
          <a:p>
            <a:pPr algn="ctr"/>
            <a:r>
              <a:rPr lang="ru-RU" sz="2600" b="1" dirty="0" smtClean="0">
                <a:latin typeface="Times New Roman" pitchFamily="18" charset="0"/>
                <a:cs typeface="Times New Roman" pitchFamily="18" charset="0"/>
              </a:rPr>
              <a:t>Запишите в ответе </a:t>
            </a:r>
            <a:r>
              <a:rPr lang="ru-RU" sz="2800" b="1" dirty="0" smtClean="0">
                <a:latin typeface="Times New Roman" pitchFamily="18" charset="0"/>
                <a:cs typeface="Times New Roman" pitchFamily="18" charset="0"/>
              </a:rPr>
              <a:t>(</a:t>
            </a:r>
            <a:r>
              <a:rPr lang="ru-RU" sz="2400" b="1" dirty="0" smtClean="0">
                <a:latin typeface="Times New Roman" pitchFamily="18" charset="0"/>
                <a:cs typeface="Times New Roman" pitchFamily="18" charset="0"/>
              </a:rPr>
              <a:t>в порядке возрастания) </a:t>
            </a:r>
            <a:r>
              <a:rPr lang="ru-RU" sz="2600" b="1" dirty="0" smtClean="0">
                <a:latin typeface="Times New Roman" pitchFamily="18" charset="0"/>
                <a:cs typeface="Times New Roman" pitchFamily="18" charset="0"/>
              </a:rPr>
              <a:t>номера </a:t>
            </a:r>
          </a:p>
          <a:p>
            <a:pPr algn="ctr"/>
            <a:r>
              <a:rPr lang="ru-RU" sz="2600" b="1" dirty="0" smtClean="0">
                <a:latin typeface="Times New Roman" pitchFamily="18" charset="0"/>
                <a:cs typeface="Times New Roman" pitchFamily="18" charset="0"/>
              </a:rPr>
              <a:t>тех выражений, значение которых равно</a:t>
            </a:r>
            <a:r>
              <a:rPr lang="ru-RU" sz="3200" b="1" dirty="0" smtClean="0">
                <a:latin typeface="Times New Roman" pitchFamily="18" charset="0"/>
                <a:cs typeface="Times New Roman" pitchFamily="18" charset="0"/>
              </a:rPr>
              <a:t> 0</a:t>
            </a:r>
          </a:p>
        </p:txBody>
      </p:sp>
      <p:sp>
        <p:nvSpPr>
          <p:cNvPr id="41" name="Управляющая кнопка: настраиваемая 40">
            <a:hlinkClick r:id="" action="ppaction://noaction" highlightClick="1"/>
          </p:cNvPr>
          <p:cNvSpPr/>
          <p:nvPr/>
        </p:nvSpPr>
        <p:spPr>
          <a:xfrm>
            <a:off x="6228184" y="5661248"/>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tx2"/>
                </a:solidFill>
                <a:latin typeface="Times New Roman" pitchFamily="18" charset="0"/>
                <a:cs typeface="Times New Roman" pitchFamily="18" charset="0"/>
              </a:rPr>
              <a:t>234</a:t>
            </a:r>
            <a:endParaRPr lang="ru-RU" sz="3600" b="1" dirty="0">
              <a:solidFill>
                <a:schemeClr val="tx2"/>
              </a:solidFill>
              <a:latin typeface="Times New Roman" pitchFamily="18" charset="0"/>
              <a:cs typeface="Times New Roman" pitchFamily="18" charset="0"/>
            </a:endParaRPr>
          </a:p>
        </p:txBody>
      </p:sp>
      <p:sp>
        <p:nvSpPr>
          <p:cNvPr id="42" name="Прямоугольник 41"/>
          <p:cNvSpPr/>
          <p:nvPr/>
        </p:nvSpPr>
        <p:spPr>
          <a:xfrm>
            <a:off x="971600" y="2563813"/>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2)</a:t>
            </a:r>
            <a:endParaRPr lang="ru-RU" sz="2400" b="1" dirty="0">
              <a:solidFill>
                <a:schemeClr val="bg1"/>
              </a:solidFill>
              <a:latin typeface="Times New Roman" pitchFamily="18" charset="0"/>
              <a:cs typeface="Times New Roman" pitchFamily="18" charset="0"/>
            </a:endParaRPr>
          </a:p>
        </p:txBody>
      </p:sp>
      <p:grpSp>
        <p:nvGrpSpPr>
          <p:cNvPr id="2" name="Группа 30"/>
          <p:cNvGrpSpPr/>
          <p:nvPr/>
        </p:nvGrpSpPr>
        <p:grpSpPr>
          <a:xfrm>
            <a:off x="4211959" y="2564903"/>
            <a:ext cx="4248472" cy="864095"/>
            <a:chOff x="1043608" y="1484784"/>
            <a:chExt cx="2703573" cy="1008112"/>
          </a:xfrm>
        </p:grpSpPr>
        <p:sp>
          <p:nvSpPr>
            <p:cNvPr id="44" name="Прямоугольник 43"/>
            <p:cNvSpPr/>
            <p:nvPr/>
          </p:nvSpPr>
          <p:spPr>
            <a:xfrm>
              <a:off x="1043608" y="1484784"/>
              <a:ext cx="2703573"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45" name="Object 8"/>
            <p:cNvGraphicFramePr>
              <a:graphicFrameLocks noChangeAspect="1"/>
            </p:cNvGraphicFramePr>
            <p:nvPr/>
          </p:nvGraphicFramePr>
          <p:xfrm>
            <a:off x="1776781" y="1736813"/>
            <a:ext cx="1250152" cy="588066"/>
          </p:xfrm>
          <a:graphic>
            <a:graphicData uri="http://schemas.openxmlformats.org/presentationml/2006/ole">
              <p:oleObj spid="_x0000_s2050" name="Формула" r:id="rId4" imgW="761760" imgH="177480" progId="Equation.3">
                <p:embed/>
              </p:oleObj>
            </a:graphicData>
          </a:graphic>
        </p:graphicFrame>
      </p:grpSp>
      <p:grpSp>
        <p:nvGrpSpPr>
          <p:cNvPr id="3" name="Группа 29"/>
          <p:cNvGrpSpPr/>
          <p:nvPr/>
        </p:nvGrpSpPr>
        <p:grpSpPr>
          <a:xfrm>
            <a:off x="1619672" y="2563813"/>
            <a:ext cx="2448272" cy="864096"/>
            <a:chOff x="1043608" y="1484784"/>
            <a:chExt cx="2016224" cy="1008112"/>
          </a:xfrm>
        </p:grpSpPr>
        <p:sp>
          <p:nvSpPr>
            <p:cNvPr id="48" name="Прямоугольник 47"/>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54" name="Object 8"/>
            <p:cNvGraphicFramePr>
              <a:graphicFrameLocks noChangeAspect="1"/>
            </p:cNvGraphicFramePr>
            <p:nvPr/>
          </p:nvGraphicFramePr>
          <p:xfrm>
            <a:off x="1755216" y="1690365"/>
            <a:ext cx="630696" cy="598224"/>
          </p:xfrm>
          <a:graphic>
            <a:graphicData uri="http://schemas.openxmlformats.org/presentationml/2006/ole">
              <p:oleObj spid="_x0000_s2051" name="Формула" r:id="rId5" imgW="291960" imgH="203040" progId="Equation.3">
                <p:embed/>
              </p:oleObj>
            </a:graphicData>
          </a:graphic>
        </p:graphicFrame>
      </p:grpSp>
      <p:sp>
        <p:nvSpPr>
          <p:cNvPr id="55" name="Прямоугольник 54"/>
          <p:cNvSpPr/>
          <p:nvPr/>
        </p:nvSpPr>
        <p:spPr>
          <a:xfrm>
            <a:off x="971600" y="4724053"/>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4)</a:t>
            </a:r>
            <a:endParaRPr lang="ru-RU" sz="2400" b="1" dirty="0">
              <a:solidFill>
                <a:schemeClr val="bg1"/>
              </a:solidFill>
              <a:latin typeface="Times New Roman" pitchFamily="18" charset="0"/>
              <a:cs typeface="Times New Roman" pitchFamily="18" charset="0"/>
            </a:endParaRPr>
          </a:p>
        </p:txBody>
      </p:sp>
      <p:grpSp>
        <p:nvGrpSpPr>
          <p:cNvPr id="4" name="Группа 30"/>
          <p:cNvGrpSpPr/>
          <p:nvPr/>
        </p:nvGrpSpPr>
        <p:grpSpPr>
          <a:xfrm>
            <a:off x="4211960" y="4653137"/>
            <a:ext cx="4248472" cy="864096"/>
            <a:chOff x="1043608" y="1484784"/>
            <a:chExt cx="2703573" cy="1008112"/>
          </a:xfrm>
        </p:grpSpPr>
        <p:sp>
          <p:nvSpPr>
            <p:cNvPr id="57" name="Прямоугольник 56"/>
            <p:cNvSpPr/>
            <p:nvPr/>
          </p:nvSpPr>
          <p:spPr>
            <a:xfrm>
              <a:off x="1043608" y="1484784"/>
              <a:ext cx="2703573"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58" name="Object 8"/>
            <p:cNvGraphicFramePr>
              <a:graphicFrameLocks noChangeAspect="1"/>
            </p:cNvGraphicFramePr>
            <p:nvPr/>
          </p:nvGraphicFramePr>
          <p:xfrm>
            <a:off x="1730956" y="1736811"/>
            <a:ext cx="1285056" cy="619000"/>
          </p:xfrm>
          <a:graphic>
            <a:graphicData uri="http://schemas.openxmlformats.org/presentationml/2006/ole">
              <p:oleObj spid="_x0000_s2052" name="Формула" r:id="rId6" imgW="723600" imgH="177480" progId="Equation.3">
                <p:embed/>
              </p:oleObj>
            </a:graphicData>
          </a:graphic>
        </p:graphicFrame>
      </p:grpSp>
      <p:grpSp>
        <p:nvGrpSpPr>
          <p:cNvPr id="5" name="Группа 29"/>
          <p:cNvGrpSpPr/>
          <p:nvPr/>
        </p:nvGrpSpPr>
        <p:grpSpPr>
          <a:xfrm>
            <a:off x="1619672" y="4724053"/>
            <a:ext cx="2448272" cy="864096"/>
            <a:chOff x="1043608" y="1484784"/>
            <a:chExt cx="2016224" cy="1008112"/>
          </a:xfrm>
        </p:grpSpPr>
        <p:sp>
          <p:nvSpPr>
            <p:cNvPr id="60" name="Прямоугольник 59"/>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61" name="Object 8"/>
            <p:cNvGraphicFramePr>
              <a:graphicFrameLocks noChangeAspect="1"/>
            </p:cNvGraphicFramePr>
            <p:nvPr/>
          </p:nvGraphicFramePr>
          <p:xfrm>
            <a:off x="1399411" y="1674101"/>
            <a:ext cx="1304616" cy="627857"/>
          </p:xfrm>
          <a:graphic>
            <a:graphicData uri="http://schemas.openxmlformats.org/presentationml/2006/ole">
              <p:oleObj spid="_x0000_s2053" name="Формула" r:id="rId7" imgW="622080" imgH="190440" progId="Equation.3">
                <p:embed/>
              </p:oleObj>
            </a:graphicData>
          </a:graphic>
        </p:graphicFrame>
      </p:grpSp>
      <p:sp>
        <p:nvSpPr>
          <p:cNvPr id="62" name="Прямоугольник 61"/>
          <p:cNvSpPr/>
          <p:nvPr/>
        </p:nvSpPr>
        <p:spPr>
          <a:xfrm>
            <a:off x="971600" y="1483693"/>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a:t>
            </a:r>
            <a:endParaRPr lang="ru-RU" sz="2400" b="1" dirty="0">
              <a:solidFill>
                <a:schemeClr val="bg1"/>
              </a:solidFill>
              <a:latin typeface="Times New Roman" pitchFamily="18" charset="0"/>
              <a:cs typeface="Times New Roman" pitchFamily="18" charset="0"/>
            </a:endParaRPr>
          </a:p>
        </p:txBody>
      </p:sp>
      <p:grpSp>
        <p:nvGrpSpPr>
          <p:cNvPr id="6" name="Группа 30"/>
          <p:cNvGrpSpPr/>
          <p:nvPr/>
        </p:nvGrpSpPr>
        <p:grpSpPr>
          <a:xfrm>
            <a:off x="4211960" y="1484717"/>
            <a:ext cx="4248471" cy="864097"/>
            <a:chOff x="1043608" y="1484784"/>
            <a:chExt cx="2162858" cy="1008112"/>
          </a:xfrm>
        </p:grpSpPr>
        <p:sp>
          <p:nvSpPr>
            <p:cNvPr id="65" name="Прямоугольник 64"/>
            <p:cNvSpPr/>
            <p:nvPr/>
          </p:nvSpPr>
          <p:spPr>
            <a:xfrm>
              <a:off x="1043608" y="1484784"/>
              <a:ext cx="2162858"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68" name="Object 8"/>
            <p:cNvGraphicFramePr>
              <a:graphicFrameLocks noChangeAspect="1"/>
            </p:cNvGraphicFramePr>
            <p:nvPr/>
          </p:nvGraphicFramePr>
          <p:xfrm>
            <a:off x="1082237" y="1758421"/>
            <a:ext cx="2049549" cy="657488"/>
          </p:xfrm>
          <a:graphic>
            <a:graphicData uri="http://schemas.openxmlformats.org/presentationml/2006/ole">
              <p:oleObj spid="_x0000_s2054" name="Формула" r:id="rId8" imgW="1815840" imgH="215640" progId="Equation.3">
                <p:embed/>
              </p:oleObj>
            </a:graphicData>
          </a:graphic>
        </p:graphicFrame>
      </p:grpSp>
      <p:grpSp>
        <p:nvGrpSpPr>
          <p:cNvPr id="7" name="Группа 29"/>
          <p:cNvGrpSpPr/>
          <p:nvPr/>
        </p:nvGrpSpPr>
        <p:grpSpPr>
          <a:xfrm>
            <a:off x="1619673" y="1483693"/>
            <a:ext cx="2448272" cy="864096"/>
            <a:chOff x="1043608" y="1484784"/>
            <a:chExt cx="2016224" cy="1008112"/>
          </a:xfrm>
        </p:grpSpPr>
        <p:sp>
          <p:nvSpPr>
            <p:cNvPr id="72" name="Прямоугольник 71"/>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73" name="Object 8"/>
            <p:cNvGraphicFramePr>
              <a:graphicFrameLocks noChangeAspect="1"/>
            </p:cNvGraphicFramePr>
            <p:nvPr/>
          </p:nvGraphicFramePr>
          <p:xfrm>
            <a:off x="1162209" y="1681828"/>
            <a:ext cx="1779021" cy="720460"/>
          </p:xfrm>
          <a:graphic>
            <a:graphicData uri="http://schemas.openxmlformats.org/presentationml/2006/ole">
              <p:oleObj spid="_x0000_s2055" name="Формула" r:id="rId9" imgW="774360" imgH="241200" progId="Equation.3">
                <p:embed/>
              </p:oleObj>
            </a:graphicData>
          </a:graphic>
        </p:graphicFrame>
      </p:grpSp>
      <p:sp>
        <p:nvSpPr>
          <p:cNvPr id="74" name="Прямоугольник 73"/>
          <p:cNvSpPr/>
          <p:nvPr/>
        </p:nvSpPr>
        <p:spPr>
          <a:xfrm>
            <a:off x="971600" y="3645024"/>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3)</a:t>
            </a:r>
            <a:endParaRPr lang="ru-RU" sz="2400" b="1" dirty="0">
              <a:solidFill>
                <a:schemeClr val="bg1"/>
              </a:solidFill>
              <a:latin typeface="Times New Roman" pitchFamily="18" charset="0"/>
              <a:cs typeface="Times New Roman" pitchFamily="18" charset="0"/>
            </a:endParaRPr>
          </a:p>
        </p:txBody>
      </p:sp>
      <p:grpSp>
        <p:nvGrpSpPr>
          <p:cNvPr id="8" name="Группа 30"/>
          <p:cNvGrpSpPr/>
          <p:nvPr/>
        </p:nvGrpSpPr>
        <p:grpSpPr>
          <a:xfrm>
            <a:off x="4211961" y="3640470"/>
            <a:ext cx="4248472" cy="864096"/>
            <a:chOff x="1043608" y="1484784"/>
            <a:chExt cx="2703573" cy="1008112"/>
          </a:xfrm>
        </p:grpSpPr>
        <p:sp>
          <p:nvSpPr>
            <p:cNvPr id="77" name="Прямоугольник 76"/>
            <p:cNvSpPr/>
            <p:nvPr/>
          </p:nvSpPr>
          <p:spPr>
            <a:xfrm>
              <a:off x="1043608" y="1484784"/>
              <a:ext cx="2703573"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78" name="Object 8"/>
            <p:cNvGraphicFramePr>
              <a:graphicFrameLocks noChangeAspect="1"/>
            </p:cNvGraphicFramePr>
            <p:nvPr/>
          </p:nvGraphicFramePr>
          <p:xfrm>
            <a:off x="1685133" y="1697386"/>
            <a:ext cx="1467624" cy="682838"/>
          </p:xfrm>
          <a:graphic>
            <a:graphicData uri="http://schemas.openxmlformats.org/presentationml/2006/ole">
              <p:oleObj spid="_x0000_s2056" name="Формула" r:id="rId10" imgW="901440" imgH="215640" progId="Equation.3">
                <p:embed/>
              </p:oleObj>
            </a:graphicData>
          </a:graphic>
        </p:graphicFrame>
      </p:grpSp>
      <p:grpSp>
        <p:nvGrpSpPr>
          <p:cNvPr id="11" name="Группа 29"/>
          <p:cNvGrpSpPr/>
          <p:nvPr/>
        </p:nvGrpSpPr>
        <p:grpSpPr>
          <a:xfrm>
            <a:off x="1619672" y="3645024"/>
            <a:ext cx="2448273" cy="864096"/>
            <a:chOff x="1043608" y="1484784"/>
            <a:chExt cx="2016224" cy="1008112"/>
          </a:xfrm>
        </p:grpSpPr>
        <p:sp>
          <p:nvSpPr>
            <p:cNvPr id="86" name="Прямоугольник 85"/>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7" name="Object 8"/>
            <p:cNvGraphicFramePr>
              <a:graphicFrameLocks noChangeAspect="1"/>
            </p:cNvGraphicFramePr>
            <p:nvPr/>
          </p:nvGraphicFramePr>
          <p:xfrm>
            <a:off x="1102908" y="1630954"/>
            <a:ext cx="1897623" cy="690827"/>
          </p:xfrm>
          <a:graphic>
            <a:graphicData uri="http://schemas.openxmlformats.org/presentationml/2006/ole">
              <p:oleObj spid="_x0000_s2057" name="Формула" r:id="rId11" imgW="1028520" imgH="215640" progId="Equation.3">
                <p:embed/>
              </p:oleObj>
            </a:graphicData>
          </a:graphic>
        </p:graphicFrame>
      </p:grpSp>
      <p:pic>
        <p:nvPicPr>
          <p:cNvPr id="88" name="Picture 20" descr="http://intriga.online/userfiles/galochka61.png"/>
          <p:cNvPicPr>
            <a:picLocks noChangeAspect="1" noChangeArrowheads="1"/>
          </p:cNvPicPr>
          <p:nvPr/>
        </p:nvPicPr>
        <p:blipFill>
          <a:blip r:embed="rId12" cstate="email"/>
          <a:srcRect/>
          <a:stretch>
            <a:fillRect/>
          </a:stretch>
        </p:blipFill>
        <p:spPr bwMode="auto">
          <a:xfrm>
            <a:off x="7884368" y="1844824"/>
            <a:ext cx="856311" cy="1440160"/>
          </a:xfrm>
          <a:prstGeom prst="rect">
            <a:avLst/>
          </a:prstGeom>
          <a:noFill/>
        </p:spPr>
      </p:pic>
      <p:sp>
        <p:nvSpPr>
          <p:cNvPr id="89" name="Управляющая кнопка: настраиваемая 88">
            <a:hlinkClick r:id="" action="ppaction://noaction" highlightClick="1"/>
          </p:cNvPr>
          <p:cNvSpPr/>
          <p:nvPr/>
        </p:nvSpPr>
        <p:spPr>
          <a:xfrm>
            <a:off x="6228184" y="5661248"/>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92" name="Управляющая кнопка: настраиваемая 91">
            <a:hlinkClick r:id="" action="ppaction://noaction" highlightClick="1"/>
          </p:cNvPr>
          <p:cNvSpPr/>
          <p:nvPr/>
        </p:nvSpPr>
        <p:spPr>
          <a:xfrm>
            <a:off x="6228184" y="5661248"/>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pic>
        <p:nvPicPr>
          <p:cNvPr id="40" name="Picture 20" descr="http://intriga.online/userfiles/galochka61.png"/>
          <p:cNvPicPr>
            <a:picLocks noChangeAspect="1" noChangeArrowheads="1"/>
          </p:cNvPicPr>
          <p:nvPr/>
        </p:nvPicPr>
        <p:blipFill>
          <a:blip r:embed="rId12" cstate="email"/>
          <a:srcRect/>
          <a:stretch>
            <a:fillRect/>
          </a:stretch>
        </p:blipFill>
        <p:spPr bwMode="auto">
          <a:xfrm>
            <a:off x="7884368" y="2924944"/>
            <a:ext cx="856311" cy="1440160"/>
          </a:xfrm>
          <a:prstGeom prst="rect">
            <a:avLst/>
          </a:prstGeom>
          <a:noFill/>
        </p:spPr>
      </p:pic>
      <p:pic>
        <p:nvPicPr>
          <p:cNvPr id="47" name="Picture 20" descr="http://intriga.online/userfiles/galochka61.png"/>
          <p:cNvPicPr>
            <a:picLocks noChangeAspect="1" noChangeArrowheads="1"/>
          </p:cNvPicPr>
          <p:nvPr/>
        </p:nvPicPr>
        <p:blipFill>
          <a:blip r:embed="rId12" cstate="email"/>
          <a:srcRect/>
          <a:stretch>
            <a:fillRect/>
          </a:stretch>
        </p:blipFill>
        <p:spPr bwMode="auto">
          <a:xfrm>
            <a:off x="7884368" y="3933056"/>
            <a:ext cx="856311" cy="1440160"/>
          </a:xfrm>
          <a:prstGeom prst="rect">
            <a:avLst/>
          </a:prstGeom>
          <a:noFill/>
        </p:spPr>
      </p:pic>
      <p:sp>
        <p:nvSpPr>
          <p:cNvPr id="49" name="Управляющая кнопка: далее 48">
            <a:hlinkClick r:id="" action="ppaction://hlinkshowjump?jump=nextslide" highlightClick="1"/>
          </p:cNvPr>
          <p:cNvSpPr/>
          <p:nvPr/>
        </p:nvSpPr>
        <p:spPr>
          <a:xfrm>
            <a:off x="817240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0" name="Управляющая кнопка: возврат 49">
            <a:hlinkClick r:id="" action="ppaction://hlinkshowjump?jump=lastslideviewed" highlightClick="1"/>
          </p:cNvPr>
          <p:cNvSpPr/>
          <p:nvPr/>
        </p:nvSpPr>
        <p:spPr>
          <a:xfrm>
            <a:off x="658822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 name="Управляющая кнопка: домой 50">
            <a:hlinkClick r:id="rId13" action="ppaction://hlinksldjump" highlightClick="1"/>
          </p:cNvPr>
          <p:cNvSpPr/>
          <p:nvPr/>
        </p:nvSpPr>
        <p:spPr>
          <a:xfrm>
            <a:off x="738031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92"/>
                    </p:tgtEl>
                  </p:cond>
                </p:stCondLst>
                <p:endSync evt="end" delay="0">
                  <p:rtn val="all"/>
                </p:endSync>
                <p:childTnLst>
                  <p:par>
                    <p:cTn id="3" fill="hold">
                      <p:stCondLst>
                        <p:cond delay="0"/>
                      </p:stCondLst>
                      <p:childTnLst>
                        <p:par>
                          <p:cTn id="4" fill="hold">
                            <p:stCondLst>
                              <p:cond delay="0"/>
                            </p:stCondLst>
                            <p:childTnLst>
                              <p:par>
                                <p:cTn id="5" presetID="19" presetClass="entr" presetSubtype="5"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strVal val="#ppt_w"/>
                                          </p:val>
                                        </p:tav>
                                        <p:tav tm="100000">
                                          <p:val>
                                            <p:strVal val="#ppt_w"/>
                                          </p:val>
                                        </p:tav>
                                      </p:tavLst>
                                    </p:anim>
                                    <p:anim calcmode="lin" valueType="num">
                                      <p:cBhvr>
                                        <p:cTn id="8" dur="500" fill="hold"/>
                                        <p:tgtEl>
                                          <p:spTgt spid="41"/>
                                        </p:tgtEl>
                                        <p:attrNameLst>
                                          <p:attrName>ppt_h</p:attrName>
                                        </p:attrNameLst>
                                      </p:cBhvr>
                                      <p:tavLst>
                                        <p:tav tm="0" fmla="#ppt_h*sin(2.5*pi*$)">
                                          <p:val>
                                            <p:fltVal val="0"/>
                                          </p:val>
                                        </p:tav>
                                        <p:tav tm="100000">
                                          <p:val>
                                            <p:fltVal val="1"/>
                                          </p:val>
                                        </p:tav>
                                      </p:tavLst>
                                    </p:anim>
                                  </p:childTnLst>
                                </p:cTn>
                              </p:par>
                              <p:par>
                                <p:cTn id="9" presetID="19" presetClass="exit" presetSubtype="5" fill="hold" grpId="0" nodeType="withEffect">
                                  <p:stCondLst>
                                    <p:cond delay="0"/>
                                  </p:stCondLst>
                                  <p:childTnLst>
                                    <p:anim calcmode="lin" valueType="num">
                                      <p:cBhvr>
                                        <p:cTn id="10" dur="500"/>
                                        <p:tgtEl>
                                          <p:spTgt spid="89"/>
                                        </p:tgtEl>
                                        <p:attrNameLst>
                                          <p:attrName>ppt_w</p:attrName>
                                        </p:attrNameLst>
                                      </p:cBhvr>
                                      <p:tavLst>
                                        <p:tav tm="0">
                                          <p:val>
                                            <p:strVal val="ppt_w"/>
                                          </p:val>
                                        </p:tav>
                                        <p:tav tm="100000">
                                          <p:val>
                                            <p:strVal val="ppt_w"/>
                                          </p:val>
                                        </p:tav>
                                      </p:tavLst>
                                    </p:anim>
                                    <p:anim calcmode="lin" valueType="num">
                                      <p:cBhvr>
                                        <p:cTn id="11" dur="500"/>
                                        <p:tgtEl>
                                          <p:spTgt spid="8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 dur="1" fill="hold">
                                          <p:stCondLst>
                                            <p:cond delay="499"/>
                                          </p:stCondLst>
                                        </p:cTn>
                                        <p:tgtEl>
                                          <p:spTgt spid="8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9" presetClass="entr" presetSubtype="5" fill="hold" grpId="1" nodeType="clickEffect">
                                  <p:stCondLst>
                                    <p:cond delay="0"/>
                                  </p:stCondLst>
                                  <p:childTnLst>
                                    <p:set>
                                      <p:cBhvr>
                                        <p:cTn id="16" dur="1" fill="hold">
                                          <p:stCondLst>
                                            <p:cond delay="0"/>
                                          </p:stCondLst>
                                        </p:cTn>
                                        <p:tgtEl>
                                          <p:spTgt spid="89"/>
                                        </p:tgtEl>
                                        <p:attrNameLst>
                                          <p:attrName>style.visibility</p:attrName>
                                        </p:attrNameLst>
                                      </p:cBhvr>
                                      <p:to>
                                        <p:strVal val="visible"/>
                                      </p:to>
                                    </p:set>
                                    <p:anim calcmode="lin" valueType="num">
                                      <p:cBhvr>
                                        <p:cTn id="17" dur="500" fill="hold"/>
                                        <p:tgtEl>
                                          <p:spTgt spid="89"/>
                                        </p:tgtEl>
                                        <p:attrNameLst>
                                          <p:attrName>ppt_w</p:attrName>
                                        </p:attrNameLst>
                                      </p:cBhvr>
                                      <p:tavLst>
                                        <p:tav tm="0">
                                          <p:val>
                                            <p:strVal val="#ppt_w"/>
                                          </p:val>
                                        </p:tav>
                                        <p:tav tm="100000">
                                          <p:val>
                                            <p:strVal val="#ppt_w"/>
                                          </p:val>
                                        </p:tav>
                                      </p:tavLst>
                                    </p:anim>
                                    <p:anim calcmode="lin" valueType="num">
                                      <p:cBhvr>
                                        <p:cTn id="18" dur="500" fill="hold"/>
                                        <p:tgtEl>
                                          <p:spTgt spid="89"/>
                                        </p:tgtEl>
                                        <p:attrNameLst>
                                          <p:attrName>ppt_h</p:attrName>
                                        </p:attrNameLst>
                                      </p:cBhvr>
                                      <p:tavLst>
                                        <p:tav tm="0" fmla="#ppt_h*sin(2.5*pi*$)">
                                          <p:val>
                                            <p:fltVal val="0"/>
                                          </p:val>
                                        </p:tav>
                                        <p:tav tm="100000">
                                          <p:val>
                                            <p:fltVal val="1"/>
                                          </p:val>
                                        </p:tav>
                                      </p:tavLst>
                                    </p:anim>
                                  </p:childTnLst>
                                </p:cTn>
                              </p:par>
                              <p:par>
                                <p:cTn id="19" presetID="19" presetClass="exit" presetSubtype="5" fill="hold" grpId="1" nodeType="withEffect">
                                  <p:stCondLst>
                                    <p:cond delay="0"/>
                                  </p:stCondLst>
                                  <p:childTnLst>
                                    <p:anim calcmode="lin" valueType="num">
                                      <p:cBhvr>
                                        <p:cTn id="20" dur="500"/>
                                        <p:tgtEl>
                                          <p:spTgt spid="41"/>
                                        </p:tgtEl>
                                        <p:attrNameLst>
                                          <p:attrName>ppt_w</p:attrName>
                                        </p:attrNameLst>
                                      </p:cBhvr>
                                      <p:tavLst>
                                        <p:tav tm="0">
                                          <p:val>
                                            <p:strVal val="ppt_w"/>
                                          </p:val>
                                        </p:tav>
                                        <p:tav tm="100000">
                                          <p:val>
                                            <p:strVal val="ppt_w"/>
                                          </p:val>
                                        </p:tav>
                                      </p:tavLst>
                                    </p:anim>
                                    <p:anim calcmode="lin" valueType="num">
                                      <p:cBhvr>
                                        <p:cTn id="21" dur="500"/>
                                        <p:tgtEl>
                                          <p:spTgt spid="41"/>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2" dur="1" fill="hold">
                                          <p:stCondLst>
                                            <p:cond delay="499"/>
                                          </p:stCondLst>
                                        </p:cTn>
                                        <p:tgtEl>
                                          <p:spTgt spid="41"/>
                                        </p:tgtEl>
                                        <p:attrNameLst>
                                          <p:attrName>style.visibility</p:attrName>
                                        </p:attrNameLst>
                                      </p:cBhvr>
                                      <p:to>
                                        <p:strVal val="hidden"/>
                                      </p:to>
                                    </p:set>
                                  </p:childTnLst>
                                </p:cTn>
                              </p:par>
                            </p:childTnLst>
                          </p:cTn>
                        </p:par>
                      </p:childTnLst>
                    </p:cTn>
                  </p:par>
                </p:childTnLst>
              </p:cTn>
              <p:nextCondLst>
                <p:cond evt="onClick" delay="0">
                  <p:tgtEl>
                    <p:spTgt spid="92"/>
                  </p:tgtEl>
                </p:cond>
              </p:nextCondLst>
            </p:seq>
            <p:seq concurrent="1" nextAc="seek">
              <p:cTn id="23" restart="whenNotActive" fill="hold" evtFilter="cancelBubble" nodeType="interactiveSeq">
                <p:stCondLst>
                  <p:cond evt="onClick" delay="0">
                    <p:tgtEl>
                      <p:spTgt spid="5"/>
                    </p:tgtEl>
                  </p:cond>
                </p:stCondLst>
                <p:endSync evt="end" delay="0">
                  <p:rtn val="all"/>
                </p:endSync>
                <p:childTnLst>
                  <p:par>
                    <p:cTn id="24" fill="hold">
                      <p:stCondLst>
                        <p:cond delay="0"/>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1000" fill="hold"/>
                                        <p:tgtEl>
                                          <p:spTgt spid="4"/>
                                        </p:tgtEl>
                                        <p:attrNameLst>
                                          <p:attrName>ppt_x</p:attrName>
                                        </p:attrNameLst>
                                      </p:cBhvr>
                                      <p:tavLst>
                                        <p:tav tm="0">
                                          <p:val>
                                            <p:strVal val="#ppt_x-.2"/>
                                          </p:val>
                                        </p:tav>
                                        <p:tav tm="100000">
                                          <p:val>
                                            <p:strVal val="#ppt_x"/>
                                          </p:val>
                                        </p:tav>
                                      </p:tavLst>
                                    </p:anim>
                                    <p:anim calcmode="lin" valueType="num">
                                      <p:cBhvr>
                                        <p:cTn id="29"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30" dur="1000"/>
                                        <p:tgtEl>
                                          <p:spTgt spid="4"/>
                                        </p:tgtEl>
                                      </p:cBhvr>
                                    </p:animEffect>
                                  </p:childTnLst>
                                </p:cTn>
                              </p:par>
                            </p:childTnLst>
                          </p:cTn>
                        </p:par>
                      </p:childTnLst>
                    </p:cTn>
                  </p:par>
                </p:childTnLst>
              </p:cTn>
              <p:nextCondLst>
                <p:cond evt="onClick" delay="0">
                  <p:tgtEl>
                    <p:spTgt spid="5"/>
                  </p:tgtEl>
                </p:cond>
              </p:nextCondLst>
            </p:seq>
            <p:seq concurrent="1" nextAc="seek">
              <p:cTn id="31" restart="whenNotActive" fill="hold" evtFilter="cancelBubble" nodeType="interactiveSeq">
                <p:stCondLst>
                  <p:cond evt="onClick" delay="0">
                    <p:tgtEl>
                      <p:spTgt spid="11"/>
                    </p:tgtEl>
                  </p:cond>
                </p:stCondLst>
                <p:endSync evt="end" delay="0">
                  <p:rtn val="all"/>
                </p:endSync>
                <p:childTnLst>
                  <p:par>
                    <p:cTn id="32" fill="hold">
                      <p:stCondLst>
                        <p:cond delay="0"/>
                      </p:stCondLst>
                      <p:childTnLst>
                        <p:par>
                          <p:cTn id="33" fill="hold">
                            <p:stCondLst>
                              <p:cond delay="0"/>
                            </p:stCondLst>
                            <p:childTnLst>
                              <p:par>
                                <p:cTn id="34" presetID="29" presetClass="entr" presetSubtype="0"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1000" fill="hold"/>
                                        <p:tgtEl>
                                          <p:spTgt spid="8"/>
                                        </p:tgtEl>
                                        <p:attrNameLst>
                                          <p:attrName>ppt_x</p:attrName>
                                        </p:attrNameLst>
                                      </p:cBhvr>
                                      <p:tavLst>
                                        <p:tav tm="0">
                                          <p:val>
                                            <p:strVal val="#ppt_x-.2"/>
                                          </p:val>
                                        </p:tav>
                                        <p:tav tm="100000">
                                          <p:val>
                                            <p:strVal val="#ppt_x"/>
                                          </p:val>
                                        </p:tav>
                                      </p:tavLst>
                                    </p:anim>
                                    <p:anim calcmode="lin" valueType="num">
                                      <p:cBhvr>
                                        <p:cTn id="37"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8" dur="1000"/>
                                        <p:tgtEl>
                                          <p:spTgt spid="8"/>
                                        </p:tgtEl>
                                      </p:cBhvr>
                                    </p:animEffect>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nodeType="click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1000"/>
                                        <p:tgtEl>
                                          <p:spTgt spid="40"/>
                                        </p:tgtEl>
                                      </p:cBhvr>
                                    </p:animEffect>
                                    <p:anim calcmode="lin" valueType="num">
                                      <p:cBhvr>
                                        <p:cTn id="44" dur="1000" fill="hold"/>
                                        <p:tgtEl>
                                          <p:spTgt spid="40"/>
                                        </p:tgtEl>
                                        <p:attrNameLst>
                                          <p:attrName>ppt_x</p:attrName>
                                        </p:attrNameLst>
                                      </p:cBhvr>
                                      <p:tavLst>
                                        <p:tav tm="0">
                                          <p:val>
                                            <p:strVal val="#ppt_x"/>
                                          </p:val>
                                        </p:tav>
                                        <p:tav tm="100000">
                                          <p:val>
                                            <p:strVal val="#ppt_x"/>
                                          </p:val>
                                        </p:tav>
                                      </p:tavLst>
                                    </p:anim>
                                    <p:anim calcmode="lin" valueType="num">
                                      <p:cBhvr>
                                        <p:cTn id="4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11"/>
                  </p:tgtEl>
                </p:cond>
              </p:nextCondLst>
            </p:seq>
            <p:seq concurrent="1" nextAc="seek">
              <p:cTn id="46" restart="whenNotActive" fill="hold" evtFilter="cancelBubble" nodeType="interactiveSeq">
                <p:stCondLst>
                  <p:cond evt="onClick" delay="0">
                    <p:tgtEl>
                      <p:spTgt spid="7"/>
                    </p:tgtEl>
                  </p:cond>
                </p:stCondLst>
                <p:endSync evt="end" delay="0">
                  <p:rtn val="all"/>
                </p:endSync>
                <p:childTnLst>
                  <p:par>
                    <p:cTn id="47" fill="hold">
                      <p:stCondLst>
                        <p:cond delay="0"/>
                      </p:stCondLst>
                      <p:childTnLst>
                        <p:par>
                          <p:cTn id="48" fill="hold">
                            <p:stCondLst>
                              <p:cond delay="0"/>
                            </p:stCondLst>
                            <p:childTnLst>
                              <p:par>
                                <p:cTn id="49" presetID="29" presetClass="entr" presetSubtype="0" fill="hold" nodeType="click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p:cTn id="51" dur="1000" fill="hold"/>
                                        <p:tgtEl>
                                          <p:spTgt spid="6"/>
                                        </p:tgtEl>
                                        <p:attrNameLst>
                                          <p:attrName>ppt_x</p:attrName>
                                        </p:attrNameLst>
                                      </p:cBhvr>
                                      <p:tavLst>
                                        <p:tav tm="0">
                                          <p:val>
                                            <p:strVal val="#ppt_x-.2"/>
                                          </p:val>
                                        </p:tav>
                                        <p:tav tm="100000">
                                          <p:val>
                                            <p:strVal val="#ppt_x"/>
                                          </p:val>
                                        </p:tav>
                                      </p:tavLst>
                                    </p:anim>
                                    <p:anim calcmode="lin" valueType="num">
                                      <p:cBhvr>
                                        <p:cTn id="5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53" dur="1000"/>
                                        <p:tgtEl>
                                          <p:spTgt spid="6"/>
                                        </p:tgtEl>
                                      </p:cBhvr>
                                    </p:animEffect>
                                  </p:childTnLst>
                                </p:cTn>
                              </p:par>
                            </p:childTnLst>
                          </p:cTn>
                        </p:par>
                      </p:childTnLst>
                    </p:cTn>
                  </p:par>
                  <p:par>
                    <p:cTn id="54" fill="hold">
                      <p:stCondLst>
                        <p:cond delay="indefinite"/>
                      </p:stCondLst>
                      <p:childTnLst>
                        <p:par>
                          <p:cTn id="55" fill="hold">
                            <p:stCondLst>
                              <p:cond delay="0"/>
                            </p:stCondLst>
                            <p:childTnLst>
                              <p:par>
                                <p:cTn id="56" presetID="47" presetClass="entr" presetSubtype="0" fill="hold" nodeType="click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1000"/>
                                        <p:tgtEl>
                                          <p:spTgt spid="47"/>
                                        </p:tgtEl>
                                      </p:cBhvr>
                                    </p:animEffect>
                                    <p:anim calcmode="lin" valueType="num">
                                      <p:cBhvr>
                                        <p:cTn id="59" dur="1000" fill="hold"/>
                                        <p:tgtEl>
                                          <p:spTgt spid="47"/>
                                        </p:tgtEl>
                                        <p:attrNameLst>
                                          <p:attrName>ppt_x</p:attrName>
                                        </p:attrNameLst>
                                      </p:cBhvr>
                                      <p:tavLst>
                                        <p:tav tm="0">
                                          <p:val>
                                            <p:strVal val="#ppt_x"/>
                                          </p:val>
                                        </p:tav>
                                        <p:tav tm="100000">
                                          <p:val>
                                            <p:strVal val="#ppt_x"/>
                                          </p:val>
                                        </p:tav>
                                      </p:tavLst>
                                    </p:anim>
                                    <p:anim calcmode="lin" valueType="num">
                                      <p:cBhvr>
                                        <p:cTn id="60"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7"/>
                  </p:tgtEl>
                </p:cond>
              </p:nextCondLst>
            </p:seq>
            <p:seq concurrent="1" nextAc="seek">
              <p:cTn id="61" restart="whenNotActive" fill="hold" evtFilter="cancelBubble" nodeType="interactiveSeq">
                <p:stCondLst>
                  <p:cond evt="onClick" delay="0">
                    <p:tgtEl>
                      <p:spTgt spid="3"/>
                    </p:tgtEl>
                  </p:cond>
                </p:stCondLst>
                <p:endSync evt="end" delay="0">
                  <p:rtn val="all"/>
                </p:endSync>
                <p:childTnLst>
                  <p:par>
                    <p:cTn id="62" fill="hold">
                      <p:stCondLst>
                        <p:cond delay="0"/>
                      </p:stCondLst>
                      <p:childTnLst>
                        <p:par>
                          <p:cTn id="63" fill="hold">
                            <p:stCondLst>
                              <p:cond delay="0"/>
                            </p:stCondLst>
                            <p:childTnLst>
                              <p:par>
                                <p:cTn id="64" presetID="29" presetClass="entr" presetSubtype="0" fill="hold" nodeType="clickEffect">
                                  <p:stCondLst>
                                    <p:cond delay="0"/>
                                  </p:stCondLst>
                                  <p:childTnLst>
                                    <p:set>
                                      <p:cBhvr>
                                        <p:cTn id="65" dur="1" fill="hold">
                                          <p:stCondLst>
                                            <p:cond delay="0"/>
                                          </p:stCondLst>
                                        </p:cTn>
                                        <p:tgtEl>
                                          <p:spTgt spid="2"/>
                                        </p:tgtEl>
                                        <p:attrNameLst>
                                          <p:attrName>style.visibility</p:attrName>
                                        </p:attrNameLst>
                                      </p:cBhvr>
                                      <p:to>
                                        <p:strVal val="visible"/>
                                      </p:to>
                                    </p:set>
                                    <p:anim calcmode="lin" valueType="num">
                                      <p:cBhvr>
                                        <p:cTn id="66" dur="1000" fill="hold"/>
                                        <p:tgtEl>
                                          <p:spTgt spid="2"/>
                                        </p:tgtEl>
                                        <p:attrNameLst>
                                          <p:attrName>ppt_x</p:attrName>
                                        </p:attrNameLst>
                                      </p:cBhvr>
                                      <p:tavLst>
                                        <p:tav tm="0">
                                          <p:val>
                                            <p:strVal val="#ppt_x-.2"/>
                                          </p:val>
                                        </p:tav>
                                        <p:tav tm="100000">
                                          <p:val>
                                            <p:strVal val="#ppt_x"/>
                                          </p:val>
                                        </p:tav>
                                      </p:tavLst>
                                    </p:anim>
                                    <p:anim calcmode="lin" valueType="num">
                                      <p:cBhvr>
                                        <p:cTn id="67"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68" dur="1000"/>
                                        <p:tgtEl>
                                          <p:spTgt spid="2"/>
                                        </p:tgtEl>
                                      </p:cBhvr>
                                    </p:animEffect>
                                  </p:childTnLst>
                                </p:cTn>
                              </p:par>
                            </p:childTnLst>
                          </p:cTn>
                        </p:par>
                      </p:childTnLst>
                    </p:cTn>
                  </p:par>
                  <p:par>
                    <p:cTn id="69" fill="hold">
                      <p:stCondLst>
                        <p:cond delay="indefinite"/>
                      </p:stCondLst>
                      <p:childTnLst>
                        <p:par>
                          <p:cTn id="70" fill="hold">
                            <p:stCondLst>
                              <p:cond delay="0"/>
                            </p:stCondLst>
                            <p:childTnLst>
                              <p:par>
                                <p:cTn id="71" presetID="47" presetClass="entr" presetSubtype="0" fill="hold" nodeType="clickEffect">
                                  <p:stCondLst>
                                    <p:cond delay="0"/>
                                  </p:stCondLst>
                                  <p:childTnLst>
                                    <p:set>
                                      <p:cBhvr>
                                        <p:cTn id="72" dur="1" fill="hold">
                                          <p:stCondLst>
                                            <p:cond delay="0"/>
                                          </p:stCondLst>
                                        </p:cTn>
                                        <p:tgtEl>
                                          <p:spTgt spid="88"/>
                                        </p:tgtEl>
                                        <p:attrNameLst>
                                          <p:attrName>style.visibility</p:attrName>
                                        </p:attrNameLst>
                                      </p:cBhvr>
                                      <p:to>
                                        <p:strVal val="visible"/>
                                      </p:to>
                                    </p:set>
                                    <p:animEffect transition="in" filter="fade">
                                      <p:cBhvr>
                                        <p:cTn id="73" dur="1000"/>
                                        <p:tgtEl>
                                          <p:spTgt spid="88"/>
                                        </p:tgtEl>
                                      </p:cBhvr>
                                    </p:animEffect>
                                    <p:anim calcmode="lin" valueType="num">
                                      <p:cBhvr>
                                        <p:cTn id="74" dur="1000" fill="hold"/>
                                        <p:tgtEl>
                                          <p:spTgt spid="88"/>
                                        </p:tgtEl>
                                        <p:attrNameLst>
                                          <p:attrName>ppt_x</p:attrName>
                                        </p:attrNameLst>
                                      </p:cBhvr>
                                      <p:tavLst>
                                        <p:tav tm="0">
                                          <p:val>
                                            <p:strVal val="#ppt_x"/>
                                          </p:val>
                                        </p:tav>
                                        <p:tav tm="100000">
                                          <p:val>
                                            <p:strVal val="#ppt_x"/>
                                          </p:val>
                                        </p:tav>
                                      </p:tavLst>
                                    </p:anim>
                                    <p:anim calcmode="lin" valueType="num">
                                      <p:cBhvr>
                                        <p:cTn id="75"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3"/>
                  </p:tgtEl>
                </p:cond>
              </p:nextCondLst>
            </p:seq>
          </p:childTnLst>
        </p:cTn>
      </p:par>
    </p:tnLst>
    <p:bldLst>
      <p:bldP spid="41" grpId="0" animBg="1"/>
      <p:bldP spid="41" grpId="1" animBg="1"/>
      <p:bldP spid="89" grpId="0" animBg="1"/>
      <p:bldP spid="89"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№14</a:t>
            </a:r>
            <a:endParaRPr lang="ru-RU" sz="2400" b="1" dirty="0">
              <a:solidFill>
                <a:schemeClr val="bg1"/>
              </a:solidFill>
              <a:latin typeface="Times New Roman" pitchFamily="18" charset="0"/>
              <a:cs typeface="Times New Roman" pitchFamily="18" charset="0"/>
            </a:endParaRPr>
          </a:p>
        </p:txBody>
      </p:sp>
      <p:sp>
        <p:nvSpPr>
          <p:cNvPr id="10" name="TextBox 9"/>
          <p:cNvSpPr txBox="1"/>
          <p:nvPr/>
        </p:nvSpPr>
        <p:spPr>
          <a:xfrm>
            <a:off x="1835696" y="332656"/>
            <a:ext cx="5439310" cy="954107"/>
          </a:xfrm>
          <a:prstGeom prst="rect">
            <a:avLst/>
          </a:prstGeom>
          <a:noFill/>
        </p:spPr>
        <p:txBody>
          <a:bodyPr wrap="none" rtlCol="0">
            <a:spAutoFit/>
          </a:bodyPr>
          <a:lstStyle/>
          <a:p>
            <a:pPr algn="ctr"/>
            <a:r>
              <a:rPr lang="ru-RU" sz="2800" b="1" dirty="0" smtClean="0">
                <a:latin typeface="Times New Roman" pitchFamily="18" charset="0"/>
                <a:cs typeface="Times New Roman" pitchFamily="18" charset="0"/>
              </a:rPr>
              <a:t>Какому из данных промежутков</a:t>
            </a:r>
          </a:p>
          <a:p>
            <a:pPr algn="r"/>
            <a:r>
              <a:rPr lang="ru-RU" sz="2800" b="1" dirty="0" smtClean="0">
                <a:latin typeface="Times New Roman" pitchFamily="18" charset="0"/>
                <a:cs typeface="Times New Roman" pitchFamily="18" charset="0"/>
              </a:rPr>
              <a:t>принадлежит число</a:t>
            </a:r>
          </a:p>
        </p:txBody>
      </p:sp>
      <p:sp>
        <p:nvSpPr>
          <p:cNvPr id="19" name="Управляющая кнопка: настраиваемая 18">
            <a:hlinkClick r:id="" action="ppaction://noaction" highlightClick="1"/>
          </p:cNvPr>
          <p:cNvSpPr/>
          <p:nvPr/>
        </p:nvSpPr>
        <p:spPr>
          <a:xfrm>
            <a:off x="6228184" y="5661248"/>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tx2"/>
                </a:solidFill>
                <a:latin typeface="Times New Roman" pitchFamily="18" charset="0"/>
                <a:cs typeface="Times New Roman" pitchFamily="18" charset="0"/>
              </a:rPr>
              <a:t>3</a:t>
            </a:r>
            <a:endParaRPr lang="ru-RU" sz="3600" b="1" dirty="0">
              <a:solidFill>
                <a:schemeClr val="tx2"/>
              </a:solidFill>
              <a:latin typeface="Times New Roman" pitchFamily="18" charset="0"/>
              <a:cs typeface="Times New Roman" pitchFamily="18" charset="0"/>
            </a:endParaRPr>
          </a:p>
        </p:txBody>
      </p:sp>
      <p:sp>
        <p:nvSpPr>
          <p:cNvPr id="47" name="Прямоугольник 46"/>
          <p:cNvSpPr/>
          <p:nvPr/>
        </p:nvSpPr>
        <p:spPr>
          <a:xfrm>
            <a:off x="971600" y="2563813"/>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2)</a:t>
            </a:r>
            <a:endParaRPr lang="ru-RU" sz="2400" b="1" dirty="0">
              <a:solidFill>
                <a:schemeClr val="bg1"/>
              </a:solidFill>
              <a:latin typeface="Times New Roman" pitchFamily="18" charset="0"/>
              <a:cs typeface="Times New Roman" pitchFamily="18" charset="0"/>
            </a:endParaRPr>
          </a:p>
        </p:txBody>
      </p:sp>
      <p:grpSp>
        <p:nvGrpSpPr>
          <p:cNvPr id="2" name="Группа 30"/>
          <p:cNvGrpSpPr/>
          <p:nvPr/>
        </p:nvGrpSpPr>
        <p:grpSpPr>
          <a:xfrm>
            <a:off x="4211959" y="2564903"/>
            <a:ext cx="4248472" cy="864095"/>
            <a:chOff x="1043608" y="1484784"/>
            <a:chExt cx="2703573" cy="1008112"/>
          </a:xfrm>
        </p:grpSpPr>
        <p:sp>
          <p:nvSpPr>
            <p:cNvPr id="49" name="Прямоугольник 48"/>
            <p:cNvSpPr/>
            <p:nvPr/>
          </p:nvSpPr>
          <p:spPr>
            <a:xfrm>
              <a:off x="1043608" y="1484784"/>
              <a:ext cx="2703573"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50" name="Object 8"/>
            <p:cNvGraphicFramePr>
              <a:graphicFrameLocks noChangeAspect="1"/>
            </p:cNvGraphicFramePr>
            <p:nvPr/>
          </p:nvGraphicFramePr>
          <p:xfrm>
            <a:off x="1135255" y="1484784"/>
            <a:ext cx="2566103" cy="962419"/>
          </p:xfrm>
          <a:graphic>
            <a:graphicData uri="http://schemas.openxmlformats.org/presentationml/2006/ole">
              <p:oleObj spid="_x0000_s3074" name="Формула" r:id="rId4" imgW="2120760" imgH="393480" progId="Equation.3">
                <p:embed/>
              </p:oleObj>
            </a:graphicData>
          </a:graphic>
        </p:graphicFrame>
      </p:grpSp>
      <p:grpSp>
        <p:nvGrpSpPr>
          <p:cNvPr id="3" name="Группа 29"/>
          <p:cNvGrpSpPr/>
          <p:nvPr/>
        </p:nvGrpSpPr>
        <p:grpSpPr>
          <a:xfrm>
            <a:off x="1619672" y="2563813"/>
            <a:ext cx="2016224" cy="864096"/>
            <a:chOff x="1043608" y="1484784"/>
            <a:chExt cx="2016224" cy="1008112"/>
          </a:xfrm>
        </p:grpSpPr>
        <p:sp>
          <p:nvSpPr>
            <p:cNvPr id="52" name="Прямоугольник 51"/>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53" name="Object 8"/>
            <p:cNvGraphicFramePr>
              <a:graphicFrameLocks noChangeAspect="1"/>
            </p:cNvGraphicFramePr>
            <p:nvPr/>
          </p:nvGraphicFramePr>
          <p:xfrm>
            <a:off x="1259632" y="1671844"/>
            <a:ext cx="1512167" cy="635265"/>
          </p:xfrm>
          <a:graphic>
            <a:graphicData uri="http://schemas.openxmlformats.org/presentationml/2006/ole">
              <p:oleObj spid="_x0000_s3075" name="Формула" r:id="rId5" imgW="596880" imgH="215640" progId="Equation.3">
                <p:embed/>
              </p:oleObj>
            </a:graphicData>
          </a:graphic>
        </p:graphicFrame>
      </p:grpSp>
      <p:sp>
        <p:nvSpPr>
          <p:cNvPr id="79" name="Прямоугольник 78"/>
          <p:cNvSpPr/>
          <p:nvPr/>
        </p:nvSpPr>
        <p:spPr>
          <a:xfrm>
            <a:off x="971600" y="4724053"/>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4)</a:t>
            </a:r>
            <a:endParaRPr lang="ru-RU" sz="2400" b="1" dirty="0">
              <a:solidFill>
                <a:schemeClr val="bg1"/>
              </a:solidFill>
              <a:latin typeface="Times New Roman" pitchFamily="18" charset="0"/>
              <a:cs typeface="Times New Roman" pitchFamily="18" charset="0"/>
            </a:endParaRPr>
          </a:p>
        </p:txBody>
      </p:sp>
      <p:grpSp>
        <p:nvGrpSpPr>
          <p:cNvPr id="4" name="Группа 30"/>
          <p:cNvGrpSpPr/>
          <p:nvPr/>
        </p:nvGrpSpPr>
        <p:grpSpPr>
          <a:xfrm>
            <a:off x="4211960" y="4653136"/>
            <a:ext cx="4248472" cy="864098"/>
            <a:chOff x="1043608" y="1484782"/>
            <a:chExt cx="2703573" cy="1008114"/>
          </a:xfrm>
        </p:grpSpPr>
        <p:sp>
          <p:nvSpPr>
            <p:cNvPr id="81" name="Прямоугольник 80"/>
            <p:cNvSpPr/>
            <p:nvPr/>
          </p:nvSpPr>
          <p:spPr>
            <a:xfrm>
              <a:off x="1043608" y="1484784"/>
              <a:ext cx="2703573"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2" name="Object 8"/>
            <p:cNvGraphicFramePr>
              <a:graphicFrameLocks noChangeAspect="1"/>
            </p:cNvGraphicFramePr>
            <p:nvPr/>
          </p:nvGraphicFramePr>
          <p:xfrm>
            <a:off x="1089431" y="1484782"/>
            <a:ext cx="2611926" cy="952751"/>
          </p:xfrm>
          <a:graphic>
            <a:graphicData uri="http://schemas.openxmlformats.org/presentationml/2006/ole">
              <p:oleObj spid="_x0000_s3076" name="Формула" r:id="rId6" imgW="2120760" imgH="393480" progId="Equation.3">
                <p:embed/>
              </p:oleObj>
            </a:graphicData>
          </a:graphic>
        </p:graphicFrame>
      </p:grpSp>
      <p:grpSp>
        <p:nvGrpSpPr>
          <p:cNvPr id="5" name="Группа 29"/>
          <p:cNvGrpSpPr/>
          <p:nvPr/>
        </p:nvGrpSpPr>
        <p:grpSpPr>
          <a:xfrm>
            <a:off x="1619672" y="4724053"/>
            <a:ext cx="2016224" cy="864096"/>
            <a:chOff x="1043608" y="1484784"/>
            <a:chExt cx="2016224" cy="1008112"/>
          </a:xfrm>
        </p:grpSpPr>
        <p:sp>
          <p:nvSpPr>
            <p:cNvPr id="84" name="Прямоугольник 83"/>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5" name="Object 8"/>
            <p:cNvGraphicFramePr>
              <a:graphicFrameLocks noChangeAspect="1"/>
            </p:cNvGraphicFramePr>
            <p:nvPr/>
          </p:nvGraphicFramePr>
          <p:xfrm>
            <a:off x="1259632" y="1633356"/>
            <a:ext cx="1512168" cy="711200"/>
          </p:xfrm>
          <a:graphic>
            <a:graphicData uri="http://schemas.openxmlformats.org/presentationml/2006/ole">
              <p:oleObj spid="_x0000_s3077" name="Формула" r:id="rId7" imgW="596880" imgH="215640" progId="Equation.3">
                <p:embed/>
              </p:oleObj>
            </a:graphicData>
          </a:graphic>
        </p:graphicFrame>
      </p:grpSp>
      <p:sp>
        <p:nvSpPr>
          <p:cNvPr id="64" name="Прямоугольник 63"/>
          <p:cNvSpPr/>
          <p:nvPr/>
        </p:nvSpPr>
        <p:spPr>
          <a:xfrm>
            <a:off x="971600" y="1483693"/>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a:t>
            </a:r>
            <a:endParaRPr lang="ru-RU" sz="2400" b="1" dirty="0">
              <a:solidFill>
                <a:schemeClr val="bg1"/>
              </a:solidFill>
              <a:latin typeface="Times New Roman" pitchFamily="18" charset="0"/>
              <a:cs typeface="Times New Roman" pitchFamily="18" charset="0"/>
            </a:endParaRPr>
          </a:p>
        </p:txBody>
      </p:sp>
      <p:grpSp>
        <p:nvGrpSpPr>
          <p:cNvPr id="6" name="Группа 30"/>
          <p:cNvGrpSpPr/>
          <p:nvPr/>
        </p:nvGrpSpPr>
        <p:grpSpPr>
          <a:xfrm>
            <a:off x="4211960" y="1484313"/>
            <a:ext cx="4248471" cy="873125"/>
            <a:chOff x="1043608" y="1484313"/>
            <a:chExt cx="2162858" cy="1018645"/>
          </a:xfrm>
        </p:grpSpPr>
        <p:sp>
          <p:nvSpPr>
            <p:cNvPr id="66" name="Прямоугольник 65"/>
            <p:cNvSpPr/>
            <p:nvPr/>
          </p:nvSpPr>
          <p:spPr>
            <a:xfrm>
              <a:off x="1043608" y="1484784"/>
              <a:ext cx="2162858"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67" name="Object 8"/>
            <p:cNvGraphicFramePr>
              <a:graphicFrameLocks noChangeAspect="1"/>
            </p:cNvGraphicFramePr>
            <p:nvPr/>
          </p:nvGraphicFramePr>
          <p:xfrm>
            <a:off x="1116988" y="1484313"/>
            <a:ext cx="2041467" cy="1018645"/>
          </p:xfrm>
          <a:graphic>
            <a:graphicData uri="http://schemas.openxmlformats.org/presentationml/2006/ole">
              <p:oleObj spid="_x0000_s3078" name="Формула" r:id="rId8" imgW="2120760" imgH="393480" progId="Equation.3">
                <p:embed/>
              </p:oleObj>
            </a:graphicData>
          </a:graphic>
        </p:graphicFrame>
      </p:grpSp>
      <p:grpSp>
        <p:nvGrpSpPr>
          <p:cNvPr id="7" name="Группа 29"/>
          <p:cNvGrpSpPr/>
          <p:nvPr/>
        </p:nvGrpSpPr>
        <p:grpSpPr>
          <a:xfrm>
            <a:off x="1619672" y="1483693"/>
            <a:ext cx="2016224" cy="864096"/>
            <a:chOff x="1043608" y="1484784"/>
            <a:chExt cx="2016224" cy="1008112"/>
          </a:xfrm>
        </p:grpSpPr>
        <p:sp>
          <p:nvSpPr>
            <p:cNvPr id="70" name="Прямоугольник 69"/>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71" name="Object 8"/>
            <p:cNvGraphicFramePr>
              <a:graphicFrameLocks noChangeAspect="1"/>
            </p:cNvGraphicFramePr>
            <p:nvPr/>
          </p:nvGraphicFramePr>
          <p:xfrm>
            <a:off x="1259631" y="1718870"/>
            <a:ext cx="1512169" cy="644525"/>
          </p:xfrm>
          <a:graphic>
            <a:graphicData uri="http://schemas.openxmlformats.org/presentationml/2006/ole">
              <p:oleObj spid="_x0000_s3079" name="Формула" r:id="rId9" imgW="583920" imgH="215640" progId="Equation.3">
                <p:embed/>
              </p:oleObj>
            </a:graphicData>
          </a:graphic>
        </p:graphicFrame>
      </p:grpSp>
      <p:sp>
        <p:nvSpPr>
          <p:cNvPr id="83" name="Прямоугольник 82"/>
          <p:cNvSpPr/>
          <p:nvPr/>
        </p:nvSpPr>
        <p:spPr>
          <a:xfrm>
            <a:off x="971600" y="3645024"/>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3)</a:t>
            </a:r>
            <a:endParaRPr lang="ru-RU" sz="2400" b="1" dirty="0">
              <a:solidFill>
                <a:schemeClr val="bg1"/>
              </a:solidFill>
              <a:latin typeface="Times New Roman" pitchFamily="18" charset="0"/>
              <a:cs typeface="Times New Roman" pitchFamily="18" charset="0"/>
            </a:endParaRPr>
          </a:p>
        </p:txBody>
      </p:sp>
      <p:grpSp>
        <p:nvGrpSpPr>
          <p:cNvPr id="8" name="Группа 30"/>
          <p:cNvGrpSpPr/>
          <p:nvPr/>
        </p:nvGrpSpPr>
        <p:grpSpPr>
          <a:xfrm>
            <a:off x="4211961" y="3640470"/>
            <a:ext cx="4248472" cy="864096"/>
            <a:chOff x="1043608" y="1484784"/>
            <a:chExt cx="2703573" cy="1008112"/>
          </a:xfrm>
        </p:grpSpPr>
        <p:sp>
          <p:nvSpPr>
            <p:cNvPr id="90" name="Прямоугольник 89"/>
            <p:cNvSpPr/>
            <p:nvPr/>
          </p:nvSpPr>
          <p:spPr>
            <a:xfrm>
              <a:off x="1043608" y="1484784"/>
              <a:ext cx="2703573"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91" name="Object 8"/>
            <p:cNvGraphicFramePr>
              <a:graphicFrameLocks noChangeAspect="1"/>
            </p:cNvGraphicFramePr>
            <p:nvPr/>
          </p:nvGraphicFramePr>
          <p:xfrm>
            <a:off x="1135253" y="1490098"/>
            <a:ext cx="2566104" cy="924103"/>
          </p:xfrm>
          <a:graphic>
            <a:graphicData uri="http://schemas.openxmlformats.org/presentationml/2006/ole">
              <p:oleObj spid="_x0000_s3080" name="Формула" r:id="rId10" imgW="2120760" imgH="393480" progId="Equation.3">
                <p:embed/>
              </p:oleObj>
            </a:graphicData>
          </a:graphic>
        </p:graphicFrame>
      </p:grpSp>
      <p:grpSp>
        <p:nvGrpSpPr>
          <p:cNvPr id="11" name="Группа 29"/>
          <p:cNvGrpSpPr/>
          <p:nvPr/>
        </p:nvGrpSpPr>
        <p:grpSpPr>
          <a:xfrm>
            <a:off x="1619672" y="3645024"/>
            <a:ext cx="2016224" cy="864096"/>
            <a:chOff x="1043608" y="1484784"/>
            <a:chExt cx="2016224" cy="1008112"/>
          </a:xfrm>
        </p:grpSpPr>
        <p:sp>
          <p:nvSpPr>
            <p:cNvPr id="93" name="Прямоугольник 92"/>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94" name="Object 8"/>
            <p:cNvGraphicFramePr>
              <a:graphicFrameLocks noChangeAspect="1"/>
            </p:cNvGraphicFramePr>
            <p:nvPr/>
          </p:nvGraphicFramePr>
          <p:xfrm>
            <a:off x="1259632" y="1630955"/>
            <a:ext cx="1512167" cy="690827"/>
          </p:xfrm>
          <a:graphic>
            <a:graphicData uri="http://schemas.openxmlformats.org/presentationml/2006/ole">
              <p:oleObj spid="_x0000_s3081" name="Формула" r:id="rId11" imgW="583920" imgH="215640" progId="Equation.3">
                <p:embed/>
              </p:oleObj>
            </a:graphicData>
          </a:graphic>
        </p:graphicFrame>
      </p:grpSp>
      <p:pic>
        <p:nvPicPr>
          <p:cNvPr id="75" name="Picture 20" descr="http://intriga.online/userfiles/galochka61.png"/>
          <p:cNvPicPr>
            <a:picLocks noChangeAspect="1" noChangeArrowheads="1"/>
          </p:cNvPicPr>
          <p:nvPr/>
        </p:nvPicPr>
        <p:blipFill>
          <a:blip r:embed="rId12" cstate="email"/>
          <a:srcRect/>
          <a:stretch>
            <a:fillRect/>
          </a:stretch>
        </p:blipFill>
        <p:spPr bwMode="auto">
          <a:xfrm>
            <a:off x="323528" y="2996952"/>
            <a:ext cx="856311" cy="1440160"/>
          </a:xfrm>
          <a:prstGeom prst="rect">
            <a:avLst/>
          </a:prstGeom>
          <a:noFill/>
        </p:spPr>
      </p:pic>
      <p:graphicFrame>
        <p:nvGraphicFramePr>
          <p:cNvPr id="51" name="Object 8"/>
          <p:cNvGraphicFramePr>
            <a:graphicFrameLocks noChangeAspect="1"/>
          </p:cNvGraphicFramePr>
          <p:nvPr/>
        </p:nvGraphicFramePr>
        <p:xfrm>
          <a:off x="7236296" y="332656"/>
          <a:ext cx="523509" cy="936104"/>
        </p:xfrm>
        <a:graphic>
          <a:graphicData uri="http://schemas.openxmlformats.org/presentationml/2006/ole">
            <p:oleObj spid="_x0000_s3082" name="Формула" r:id="rId13" imgW="190440" imgH="393480" progId="Equation.3">
              <p:embed/>
            </p:oleObj>
          </a:graphicData>
        </a:graphic>
      </p:graphicFrame>
      <p:sp>
        <p:nvSpPr>
          <p:cNvPr id="20" name="Управляющая кнопка: настраиваемая 19">
            <a:hlinkClick r:id="" action="ppaction://noaction" highlightClick="1"/>
          </p:cNvPr>
          <p:cNvSpPr/>
          <p:nvPr/>
        </p:nvSpPr>
        <p:spPr>
          <a:xfrm>
            <a:off x="6228184" y="5661248"/>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21" name="Управляющая кнопка: настраиваемая 20">
            <a:hlinkClick r:id="" action="ppaction://noaction" highlightClick="1"/>
          </p:cNvPr>
          <p:cNvSpPr/>
          <p:nvPr/>
        </p:nvSpPr>
        <p:spPr>
          <a:xfrm>
            <a:off x="6228184" y="5661248"/>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pic>
        <p:nvPicPr>
          <p:cNvPr id="95244" name="Picture 12" descr="https://i.ya-webdesign.com/images/grunge-flag-png.png"/>
          <p:cNvPicPr>
            <a:picLocks noChangeAspect="1" noChangeArrowheads="1"/>
          </p:cNvPicPr>
          <p:nvPr/>
        </p:nvPicPr>
        <p:blipFill>
          <a:blip r:embed="rId14" cstate="email">
            <a:clrChange>
              <a:clrFrom>
                <a:srgbClr val="FFFFFF"/>
              </a:clrFrom>
              <a:clrTo>
                <a:srgbClr val="FFFFFF">
                  <a:alpha val="0"/>
                </a:srgbClr>
              </a:clrTo>
            </a:clrChange>
          </a:blip>
          <a:srcRect/>
          <a:stretch>
            <a:fillRect/>
          </a:stretch>
        </p:blipFill>
        <p:spPr bwMode="auto">
          <a:xfrm rot="20259045">
            <a:off x="1312613" y="1807991"/>
            <a:ext cx="2472099" cy="241332"/>
          </a:xfrm>
          <a:prstGeom prst="rect">
            <a:avLst/>
          </a:prstGeom>
          <a:noFill/>
        </p:spPr>
      </p:pic>
      <p:pic>
        <p:nvPicPr>
          <p:cNvPr id="42" name="Picture 12" descr="https://i.ya-webdesign.com/images/grunge-flag-png.png"/>
          <p:cNvPicPr>
            <a:picLocks noChangeAspect="1" noChangeArrowheads="1"/>
          </p:cNvPicPr>
          <p:nvPr/>
        </p:nvPicPr>
        <p:blipFill>
          <a:blip r:embed="rId15" cstate="email">
            <a:clrChange>
              <a:clrFrom>
                <a:srgbClr val="FFFFFF"/>
              </a:clrFrom>
              <a:clrTo>
                <a:srgbClr val="FFFFFF">
                  <a:alpha val="0"/>
                </a:srgbClr>
              </a:clrTo>
            </a:clrChange>
          </a:blip>
          <a:srcRect/>
          <a:stretch>
            <a:fillRect/>
          </a:stretch>
        </p:blipFill>
        <p:spPr bwMode="auto">
          <a:xfrm rot="1473130">
            <a:off x="1566782" y="1920709"/>
            <a:ext cx="2144343" cy="212032"/>
          </a:xfrm>
          <a:prstGeom prst="rect">
            <a:avLst/>
          </a:prstGeom>
          <a:noFill/>
        </p:spPr>
      </p:pic>
      <p:pic>
        <p:nvPicPr>
          <p:cNvPr id="43" name="Picture 12" descr="https://i.ya-webdesign.com/images/grunge-flag-png.png"/>
          <p:cNvPicPr>
            <a:picLocks noChangeAspect="1" noChangeArrowheads="1"/>
          </p:cNvPicPr>
          <p:nvPr/>
        </p:nvPicPr>
        <p:blipFill>
          <a:blip r:embed="rId14" cstate="email">
            <a:clrChange>
              <a:clrFrom>
                <a:srgbClr val="FFFFFF"/>
              </a:clrFrom>
              <a:clrTo>
                <a:srgbClr val="FFFFFF">
                  <a:alpha val="0"/>
                </a:srgbClr>
              </a:clrTo>
            </a:clrChange>
          </a:blip>
          <a:srcRect/>
          <a:stretch>
            <a:fillRect/>
          </a:stretch>
        </p:blipFill>
        <p:spPr bwMode="auto">
          <a:xfrm rot="20081502">
            <a:off x="1336597" y="2937703"/>
            <a:ext cx="2472099" cy="241332"/>
          </a:xfrm>
          <a:prstGeom prst="rect">
            <a:avLst/>
          </a:prstGeom>
          <a:noFill/>
        </p:spPr>
      </p:pic>
      <p:pic>
        <p:nvPicPr>
          <p:cNvPr id="44" name="Picture 12" descr="https://i.ya-webdesign.com/images/grunge-flag-png.png"/>
          <p:cNvPicPr>
            <a:picLocks noChangeAspect="1" noChangeArrowheads="1"/>
          </p:cNvPicPr>
          <p:nvPr/>
        </p:nvPicPr>
        <p:blipFill>
          <a:blip r:embed="rId15" cstate="email">
            <a:clrChange>
              <a:clrFrom>
                <a:srgbClr val="FFFFFF"/>
              </a:clrFrom>
              <a:clrTo>
                <a:srgbClr val="FFFFFF">
                  <a:alpha val="0"/>
                </a:srgbClr>
              </a:clrTo>
            </a:clrChange>
          </a:blip>
          <a:srcRect/>
          <a:stretch>
            <a:fillRect/>
          </a:stretch>
        </p:blipFill>
        <p:spPr bwMode="auto">
          <a:xfrm rot="1473130">
            <a:off x="1566782" y="2928821"/>
            <a:ext cx="2144343" cy="212032"/>
          </a:xfrm>
          <a:prstGeom prst="rect">
            <a:avLst/>
          </a:prstGeom>
          <a:noFill/>
        </p:spPr>
      </p:pic>
      <p:pic>
        <p:nvPicPr>
          <p:cNvPr id="45" name="Picture 12" descr="https://i.ya-webdesign.com/images/grunge-flag-png.png"/>
          <p:cNvPicPr>
            <a:picLocks noChangeAspect="1" noChangeArrowheads="1"/>
          </p:cNvPicPr>
          <p:nvPr/>
        </p:nvPicPr>
        <p:blipFill>
          <a:blip r:embed="rId14" cstate="email">
            <a:clrChange>
              <a:clrFrom>
                <a:srgbClr val="FFFFFF"/>
              </a:clrFrom>
              <a:clrTo>
                <a:srgbClr val="FFFFFF">
                  <a:alpha val="0"/>
                </a:srgbClr>
              </a:clrTo>
            </a:clrChange>
          </a:blip>
          <a:srcRect/>
          <a:stretch>
            <a:fillRect/>
          </a:stretch>
        </p:blipFill>
        <p:spPr bwMode="auto">
          <a:xfrm rot="20666640">
            <a:off x="1356683" y="5042074"/>
            <a:ext cx="2472099" cy="241332"/>
          </a:xfrm>
          <a:prstGeom prst="rect">
            <a:avLst/>
          </a:prstGeom>
          <a:noFill/>
        </p:spPr>
      </p:pic>
      <p:pic>
        <p:nvPicPr>
          <p:cNvPr id="46" name="Picture 12" descr="https://i.ya-webdesign.com/images/grunge-flag-png.png"/>
          <p:cNvPicPr>
            <a:picLocks noChangeAspect="1" noChangeArrowheads="1"/>
          </p:cNvPicPr>
          <p:nvPr/>
        </p:nvPicPr>
        <p:blipFill>
          <a:blip r:embed="rId15" cstate="email">
            <a:clrChange>
              <a:clrFrom>
                <a:srgbClr val="FFFFFF"/>
              </a:clrFrom>
              <a:clrTo>
                <a:srgbClr val="FFFFFF">
                  <a:alpha val="0"/>
                </a:srgbClr>
              </a:clrTo>
            </a:clrChange>
          </a:blip>
          <a:srcRect/>
          <a:stretch>
            <a:fillRect/>
          </a:stretch>
        </p:blipFill>
        <p:spPr bwMode="auto">
          <a:xfrm rot="1473130">
            <a:off x="1422766" y="5089061"/>
            <a:ext cx="2144343" cy="212032"/>
          </a:xfrm>
          <a:prstGeom prst="rect">
            <a:avLst/>
          </a:prstGeom>
          <a:noFill/>
        </p:spPr>
      </p:pic>
      <p:sp>
        <p:nvSpPr>
          <p:cNvPr id="48" name="Управляющая кнопка: далее 47">
            <a:hlinkClick r:id="" action="ppaction://hlinkshowjump?jump=nextslide" highlightClick="1"/>
          </p:cNvPr>
          <p:cNvSpPr/>
          <p:nvPr/>
        </p:nvSpPr>
        <p:spPr>
          <a:xfrm>
            <a:off x="817240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4" name="Управляющая кнопка: возврат 53">
            <a:hlinkClick r:id="" action="ppaction://hlinkshowjump?jump=lastslideviewed" highlightClick="1"/>
          </p:cNvPr>
          <p:cNvSpPr/>
          <p:nvPr/>
        </p:nvSpPr>
        <p:spPr>
          <a:xfrm>
            <a:off x="658822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5" name="Управляющая кнопка: домой 54">
            <a:hlinkClick r:id="rId16" action="ppaction://hlinksldjump" highlightClick="1"/>
          </p:cNvPr>
          <p:cNvSpPr/>
          <p:nvPr/>
        </p:nvSpPr>
        <p:spPr>
          <a:xfrm>
            <a:off x="738031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9" presetClass="entr" presetSubtype="5"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ppt_w"/>
                                          </p:val>
                                        </p:tav>
                                        <p:tav tm="100000">
                                          <p:val>
                                            <p:strVal val="#ppt_w"/>
                                          </p:val>
                                        </p:tav>
                                      </p:tavLst>
                                    </p:anim>
                                    <p:anim calcmode="lin" valueType="num">
                                      <p:cBhvr>
                                        <p:cTn id="8" dur="500" fill="hold"/>
                                        <p:tgtEl>
                                          <p:spTgt spid="19"/>
                                        </p:tgtEl>
                                        <p:attrNameLst>
                                          <p:attrName>ppt_h</p:attrName>
                                        </p:attrNameLst>
                                      </p:cBhvr>
                                      <p:tavLst>
                                        <p:tav tm="0" fmla="#ppt_h*sin(2.5*pi*$)">
                                          <p:val>
                                            <p:fltVal val="0"/>
                                          </p:val>
                                        </p:tav>
                                        <p:tav tm="100000">
                                          <p:val>
                                            <p:fltVal val="1"/>
                                          </p:val>
                                        </p:tav>
                                      </p:tavLst>
                                    </p:anim>
                                  </p:childTnLst>
                                </p:cTn>
                              </p:par>
                              <p:par>
                                <p:cTn id="9" presetID="19" presetClass="exit" presetSubtype="5" fill="hold" grpId="0" nodeType="withEffect">
                                  <p:stCondLst>
                                    <p:cond delay="0"/>
                                  </p:stCondLst>
                                  <p:childTnLst>
                                    <p:anim calcmode="lin" valueType="num">
                                      <p:cBhvr>
                                        <p:cTn id="10" dur="500"/>
                                        <p:tgtEl>
                                          <p:spTgt spid="20"/>
                                        </p:tgtEl>
                                        <p:attrNameLst>
                                          <p:attrName>ppt_w</p:attrName>
                                        </p:attrNameLst>
                                      </p:cBhvr>
                                      <p:tavLst>
                                        <p:tav tm="0">
                                          <p:val>
                                            <p:strVal val="ppt_w"/>
                                          </p:val>
                                        </p:tav>
                                        <p:tav tm="100000">
                                          <p:val>
                                            <p:strVal val="ppt_w"/>
                                          </p:val>
                                        </p:tav>
                                      </p:tavLst>
                                    </p:anim>
                                    <p:anim calcmode="lin" valueType="num">
                                      <p:cBhvr>
                                        <p:cTn id="11"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9" presetClass="entr" presetSubtype="5" fill="hold" grpId="1"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ppt_w"/>
                                          </p:val>
                                        </p:tav>
                                        <p:tav tm="100000">
                                          <p:val>
                                            <p:strVal val="#ppt_w"/>
                                          </p:val>
                                        </p:tav>
                                      </p:tavLst>
                                    </p:anim>
                                    <p:anim calcmode="lin" valueType="num">
                                      <p:cBhvr>
                                        <p:cTn id="18" dur="500" fill="hold"/>
                                        <p:tgtEl>
                                          <p:spTgt spid="20"/>
                                        </p:tgtEl>
                                        <p:attrNameLst>
                                          <p:attrName>ppt_h</p:attrName>
                                        </p:attrNameLst>
                                      </p:cBhvr>
                                      <p:tavLst>
                                        <p:tav tm="0" fmla="#ppt_h*sin(2.5*pi*$)">
                                          <p:val>
                                            <p:fltVal val="0"/>
                                          </p:val>
                                        </p:tav>
                                        <p:tav tm="100000">
                                          <p:val>
                                            <p:fltVal val="1"/>
                                          </p:val>
                                        </p:tav>
                                      </p:tavLst>
                                    </p:anim>
                                  </p:childTnLst>
                                </p:cTn>
                              </p:par>
                              <p:par>
                                <p:cTn id="19" presetID="19" presetClass="exit" presetSubtype="5" fill="hold" grpId="1" nodeType="withEffect">
                                  <p:stCondLst>
                                    <p:cond delay="0"/>
                                  </p:stCondLst>
                                  <p:childTnLst>
                                    <p:anim calcmode="lin" valueType="num">
                                      <p:cBhvr>
                                        <p:cTn id="20" dur="500"/>
                                        <p:tgtEl>
                                          <p:spTgt spid="19"/>
                                        </p:tgtEl>
                                        <p:attrNameLst>
                                          <p:attrName>ppt_w</p:attrName>
                                        </p:attrNameLst>
                                      </p:cBhvr>
                                      <p:tavLst>
                                        <p:tav tm="0">
                                          <p:val>
                                            <p:strVal val="ppt_w"/>
                                          </p:val>
                                        </p:tav>
                                        <p:tav tm="100000">
                                          <p:val>
                                            <p:strVal val="ppt_w"/>
                                          </p:val>
                                        </p:tav>
                                      </p:tavLst>
                                    </p:anim>
                                    <p:anim calcmode="lin" valueType="num">
                                      <p:cBhvr>
                                        <p:cTn id="21" dur="500"/>
                                        <p:tgtEl>
                                          <p:spTgt spid="1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2"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3" restart="whenNotActive" fill="hold" evtFilter="cancelBubble" nodeType="interactiveSeq">
                <p:stCondLst>
                  <p:cond evt="onClick" delay="0">
                    <p:tgtEl>
                      <p:spTgt spid="5"/>
                    </p:tgtEl>
                  </p:cond>
                </p:stCondLst>
                <p:endSync evt="end" delay="0">
                  <p:rtn val="all"/>
                </p:endSync>
                <p:childTnLst>
                  <p:par>
                    <p:cTn id="24" fill="hold">
                      <p:stCondLst>
                        <p:cond delay="0"/>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1000" fill="hold"/>
                                        <p:tgtEl>
                                          <p:spTgt spid="4"/>
                                        </p:tgtEl>
                                        <p:attrNameLst>
                                          <p:attrName>ppt_x</p:attrName>
                                        </p:attrNameLst>
                                      </p:cBhvr>
                                      <p:tavLst>
                                        <p:tav tm="0">
                                          <p:val>
                                            <p:strVal val="#ppt_x-.2"/>
                                          </p:val>
                                        </p:tav>
                                        <p:tav tm="100000">
                                          <p:val>
                                            <p:strVal val="#ppt_x"/>
                                          </p:val>
                                        </p:tav>
                                      </p:tavLst>
                                    </p:anim>
                                    <p:anim calcmode="lin" valueType="num">
                                      <p:cBhvr>
                                        <p:cTn id="29"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30" dur="10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nodeType="click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wipe(right)">
                                      <p:cBhvr>
                                        <p:cTn id="35" dur="500"/>
                                        <p:tgtEl>
                                          <p:spTgt spid="45"/>
                                        </p:tgtEl>
                                      </p:cBhvr>
                                    </p:animEffect>
                                  </p:childTnLst>
                                </p:cTn>
                              </p:par>
                            </p:childTnLst>
                          </p:cTn>
                        </p:par>
                        <p:par>
                          <p:cTn id="36" fill="hold">
                            <p:stCondLst>
                              <p:cond delay="500"/>
                            </p:stCondLst>
                            <p:childTnLst>
                              <p:par>
                                <p:cTn id="37" presetID="22" presetClass="entr" presetSubtype="1" fill="hold"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up)">
                                      <p:cBhvr>
                                        <p:cTn id="39" dur="500"/>
                                        <p:tgtEl>
                                          <p:spTgt spid="46"/>
                                        </p:tgtEl>
                                      </p:cBhvr>
                                    </p:animEffect>
                                  </p:childTnLst>
                                </p:cTn>
                              </p:par>
                            </p:childTnLst>
                          </p:cTn>
                        </p:par>
                      </p:childTnLst>
                    </p:cTn>
                  </p:par>
                </p:childTnLst>
              </p:cTn>
              <p:nextCondLst>
                <p:cond evt="onClick" delay="0">
                  <p:tgtEl>
                    <p:spTgt spid="5"/>
                  </p:tgtEl>
                </p:cond>
              </p:nextCondLst>
            </p:seq>
            <p:seq concurrent="1" nextAc="seek">
              <p:cTn id="40" restart="whenNotActive" fill="hold" evtFilter="cancelBubble" nodeType="interactiveSeq">
                <p:stCondLst>
                  <p:cond evt="onClick" delay="0">
                    <p:tgtEl>
                      <p:spTgt spid="11"/>
                    </p:tgtEl>
                  </p:cond>
                </p:stCondLst>
                <p:endSync evt="end" delay="0">
                  <p:rtn val="all"/>
                </p:endSync>
                <p:childTnLst>
                  <p:par>
                    <p:cTn id="41" fill="hold">
                      <p:stCondLst>
                        <p:cond delay="0"/>
                      </p:stCondLst>
                      <p:childTnLst>
                        <p:par>
                          <p:cTn id="42" fill="hold">
                            <p:stCondLst>
                              <p:cond delay="0"/>
                            </p:stCondLst>
                            <p:childTnLst>
                              <p:par>
                                <p:cTn id="43" presetID="29" presetClass="entr" presetSubtype="0" fill="hold" nodeType="click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1000" fill="hold"/>
                                        <p:tgtEl>
                                          <p:spTgt spid="8"/>
                                        </p:tgtEl>
                                        <p:attrNameLst>
                                          <p:attrName>ppt_x</p:attrName>
                                        </p:attrNameLst>
                                      </p:cBhvr>
                                      <p:tavLst>
                                        <p:tav tm="0">
                                          <p:val>
                                            <p:strVal val="#ppt_x-.2"/>
                                          </p:val>
                                        </p:tav>
                                        <p:tav tm="100000">
                                          <p:val>
                                            <p:strVal val="#ppt_x"/>
                                          </p:val>
                                        </p:tav>
                                      </p:tavLst>
                                    </p:anim>
                                    <p:anim calcmode="lin" valueType="num">
                                      <p:cBhvr>
                                        <p:cTn id="46"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47" dur="10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nodeType="click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fade">
                                      <p:cBhvr>
                                        <p:cTn id="52" dur="1000"/>
                                        <p:tgtEl>
                                          <p:spTgt spid="75"/>
                                        </p:tgtEl>
                                      </p:cBhvr>
                                    </p:animEffect>
                                    <p:anim calcmode="lin" valueType="num">
                                      <p:cBhvr>
                                        <p:cTn id="53" dur="1000" fill="hold"/>
                                        <p:tgtEl>
                                          <p:spTgt spid="75"/>
                                        </p:tgtEl>
                                        <p:attrNameLst>
                                          <p:attrName>ppt_x</p:attrName>
                                        </p:attrNameLst>
                                      </p:cBhvr>
                                      <p:tavLst>
                                        <p:tav tm="0">
                                          <p:val>
                                            <p:strVal val="#ppt_x"/>
                                          </p:val>
                                        </p:tav>
                                        <p:tav tm="100000">
                                          <p:val>
                                            <p:strVal val="#ppt_x"/>
                                          </p:val>
                                        </p:tav>
                                      </p:tavLst>
                                    </p:anim>
                                    <p:anim calcmode="lin" valueType="num">
                                      <p:cBhvr>
                                        <p:cTn id="54"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11"/>
                  </p:tgtEl>
                </p:cond>
              </p:nextCondLst>
            </p:seq>
            <p:seq concurrent="1" nextAc="seek">
              <p:cTn id="55" restart="whenNotActive" fill="hold" evtFilter="cancelBubble" nodeType="interactiveSeq">
                <p:stCondLst>
                  <p:cond evt="onClick" delay="0">
                    <p:tgtEl>
                      <p:spTgt spid="7"/>
                    </p:tgtEl>
                  </p:cond>
                </p:stCondLst>
                <p:endSync evt="end" delay="0">
                  <p:rtn val="all"/>
                </p:endSync>
                <p:childTnLst>
                  <p:par>
                    <p:cTn id="56" fill="hold">
                      <p:stCondLst>
                        <p:cond delay="0"/>
                      </p:stCondLst>
                      <p:childTnLst>
                        <p:par>
                          <p:cTn id="57" fill="hold">
                            <p:stCondLst>
                              <p:cond delay="0"/>
                            </p:stCondLst>
                            <p:childTnLst>
                              <p:par>
                                <p:cTn id="58" presetID="29" presetClass="entr" presetSubtype="0" fill="hold" nodeType="clickEffect">
                                  <p:stCondLst>
                                    <p:cond delay="0"/>
                                  </p:stCondLst>
                                  <p:childTnLst>
                                    <p:set>
                                      <p:cBhvr>
                                        <p:cTn id="59" dur="1" fill="hold">
                                          <p:stCondLst>
                                            <p:cond delay="0"/>
                                          </p:stCondLst>
                                        </p:cTn>
                                        <p:tgtEl>
                                          <p:spTgt spid="6"/>
                                        </p:tgtEl>
                                        <p:attrNameLst>
                                          <p:attrName>style.visibility</p:attrName>
                                        </p:attrNameLst>
                                      </p:cBhvr>
                                      <p:to>
                                        <p:strVal val="visible"/>
                                      </p:to>
                                    </p:set>
                                    <p:anim calcmode="lin" valueType="num">
                                      <p:cBhvr>
                                        <p:cTn id="60" dur="1000" fill="hold"/>
                                        <p:tgtEl>
                                          <p:spTgt spid="6"/>
                                        </p:tgtEl>
                                        <p:attrNameLst>
                                          <p:attrName>ppt_x</p:attrName>
                                        </p:attrNameLst>
                                      </p:cBhvr>
                                      <p:tavLst>
                                        <p:tav tm="0">
                                          <p:val>
                                            <p:strVal val="#ppt_x-.2"/>
                                          </p:val>
                                        </p:tav>
                                        <p:tav tm="100000">
                                          <p:val>
                                            <p:strVal val="#ppt_x"/>
                                          </p:val>
                                        </p:tav>
                                      </p:tavLst>
                                    </p:anim>
                                    <p:anim calcmode="lin" valueType="num">
                                      <p:cBhvr>
                                        <p:cTn id="61"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62" dur="1000"/>
                                        <p:tgtEl>
                                          <p:spTgt spid="6"/>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2" fill="hold" nodeType="clickEffect">
                                  <p:stCondLst>
                                    <p:cond delay="0"/>
                                  </p:stCondLst>
                                  <p:childTnLst>
                                    <p:set>
                                      <p:cBhvr>
                                        <p:cTn id="66" dur="1" fill="hold">
                                          <p:stCondLst>
                                            <p:cond delay="0"/>
                                          </p:stCondLst>
                                        </p:cTn>
                                        <p:tgtEl>
                                          <p:spTgt spid="95244"/>
                                        </p:tgtEl>
                                        <p:attrNameLst>
                                          <p:attrName>style.visibility</p:attrName>
                                        </p:attrNameLst>
                                      </p:cBhvr>
                                      <p:to>
                                        <p:strVal val="visible"/>
                                      </p:to>
                                    </p:set>
                                    <p:animEffect transition="in" filter="wipe(right)">
                                      <p:cBhvr>
                                        <p:cTn id="67" dur="500"/>
                                        <p:tgtEl>
                                          <p:spTgt spid="95244"/>
                                        </p:tgtEl>
                                      </p:cBhvr>
                                    </p:animEffect>
                                  </p:childTnLst>
                                </p:cTn>
                              </p:par>
                            </p:childTnLst>
                          </p:cTn>
                        </p:par>
                        <p:par>
                          <p:cTn id="68" fill="hold">
                            <p:stCondLst>
                              <p:cond delay="500"/>
                            </p:stCondLst>
                            <p:childTnLst>
                              <p:par>
                                <p:cTn id="69" presetID="22" presetClass="entr" presetSubtype="1"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up)">
                                      <p:cBhvr>
                                        <p:cTn id="71" dur="500"/>
                                        <p:tgtEl>
                                          <p:spTgt spid="42"/>
                                        </p:tgtEl>
                                      </p:cBhvr>
                                    </p:animEffect>
                                  </p:childTnLst>
                                </p:cTn>
                              </p:par>
                            </p:childTnLst>
                          </p:cTn>
                        </p:par>
                      </p:childTnLst>
                    </p:cTn>
                  </p:par>
                </p:childTnLst>
              </p:cTn>
              <p:nextCondLst>
                <p:cond evt="onClick" delay="0">
                  <p:tgtEl>
                    <p:spTgt spid="7"/>
                  </p:tgtEl>
                </p:cond>
              </p:nextCondLst>
            </p:seq>
            <p:seq concurrent="1" nextAc="seek">
              <p:cTn id="72" restart="whenNotActive" fill="hold" evtFilter="cancelBubble" nodeType="interactiveSeq">
                <p:stCondLst>
                  <p:cond evt="onClick" delay="0">
                    <p:tgtEl>
                      <p:spTgt spid="3"/>
                    </p:tgtEl>
                  </p:cond>
                </p:stCondLst>
                <p:endSync evt="end" delay="0">
                  <p:rtn val="all"/>
                </p:endSync>
                <p:childTnLst>
                  <p:par>
                    <p:cTn id="73" fill="hold">
                      <p:stCondLst>
                        <p:cond delay="0"/>
                      </p:stCondLst>
                      <p:childTnLst>
                        <p:par>
                          <p:cTn id="74" fill="hold">
                            <p:stCondLst>
                              <p:cond delay="0"/>
                            </p:stCondLst>
                            <p:childTnLst>
                              <p:par>
                                <p:cTn id="75" presetID="29" presetClass="entr" presetSubtype="0" fill="hold" nodeType="clickEffect">
                                  <p:stCondLst>
                                    <p:cond delay="0"/>
                                  </p:stCondLst>
                                  <p:childTnLst>
                                    <p:set>
                                      <p:cBhvr>
                                        <p:cTn id="76" dur="1" fill="hold">
                                          <p:stCondLst>
                                            <p:cond delay="0"/>
                                          </p:stCondLst>
                                        </p:cTn>
                                        <p:tgtEl>
                                          <p:spTgt spid="2"/>
                                        </p:tgtEl>
                                        <p:attrNameLst>
                                          <p:attrName>style.visibility</p:attrName>
                                        </p:attrNameLst>
                                      </p:cBhvr>
                                      <p:to>
                                        <p:strVal val="visible"/>
                                      </p:to>
                                    </p:set>
                                    <p:anim calcmode="lin" valueType="num">
                                      <p:cBhvr>
                                        <p:cTn id="77" dur="1000" fill="hold"/>
                                        <p:tgtEl>
                                          <p:spTgt spid="2"/>
                                        </p:tgtEl>
                                        <p:attrNameLst>
                                          <p:attrName>ppt_x</p:attrName>
                                        </p:attrNameLst>
                                      </p:cBhvr>
                                      <p:tavLst>
                                        <p:tav tm="0">
                                          <p:val>
                                            <p:strVal val="#ppt_x-.2"/>
                                          </p:val>
                                        </p:tav>
                                        <p:tav tm="100000">
                                          <p:val>
                                            <p:strVal val="#ppt_x"/>
                                          </p:val>
                                        </p:tav>
                                      </p:tavLst>
                                    </p:anim>
                                    <p:anim calcmode="lin" valueType="num">
                                      <p:cBhvr>
                                        <p:cTn id="7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79" dur="1000"/>
                                        <p:tgtEl>
                                          <p:spTgt spid="2"/>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2" fill="hold" nodeType="clickEffect">
                                  <p:stCondLst>
                                    <p:cond delay="0"/>
                                  </p:stCondLst>
                                  <p:childTnLst>
                                    <p:set>
                                      <p:cBhvr>
                                        <p:cTn id="83" dur="1" fill="hold">
                                          <p:stCondLst>
                                            <p:cond delay="0"/>
                                          </p:stCondLst>
                                        </p:cTn>
                                        <p:tgtEl>
                                          <p:spTgt spid="43"/>
                                        </p:tgtEl>
                                        <p:attrNameLst>
                                          <p:attrName>style.visibility</p:attrName>
                                        </p:attrNameLst>
                                      </p:cBhvr>
                                      <p:to>
                                        <p:strVal val="visible"/>
                                      </p:to>
                                    </p:set>
                                    <p:animEffect transition="in" filter="wipe(right)">
                                      <p:cBhvr>
                                        <p:cTn id="84" dur="500"/>
                                        <p:tgtEl>
                                          <p:spTgt spid="43"/>
                                        </p:tgtEl>
                                      </p:cBhvr>
                                    </p:animEffect>
                                  </p:childTnLst>
                                </p:cTn>
                              </p:par>
                            </p:childTnLst>
                          </p:cTn>
                        </p:par>
                        <p:par>
                          <p:cTn id="85" fill="hold">
                            <p:stCondLst>
                              <p:cond delay="500"/>
                            </p:stCondLst>
                            <p:childTnLst>
                              <p:par>
                                <p:cTn id="86" presetID="22" presetClass="entr" presetSubtype="1" fill="hold" nodeType="afterEffect">
                                  <p:stCondLst>
                                    <p:cond delay="0"/>
                                  </p:stCondLst>
                                  <p:childTnLst>
                                    <p:set>
                                      <p:cBhvr>
                                        <p:cTn id="87" dur="1" fill="hold">
                                          <p:stCondLst>
                                            <p:cond delay="0"/>
                                          </p:stCondLst>
                                        </p:cTn>
                                        <p:tgtEl>
                                          <p:spTgt spid="44"/>
                                        </p:tgtEl>
                                        <p:attrNameLst>
                                          <p:attrName>style.visibility</p:attrName>
                                        </p:attrNameLst>
                                      </p:cBhvr>
                                      <p:to>
                                        <p:strVal val="visible"/>
                                      </p:to>
                                    </p:set>
                                    <p:animEffect transition="in" filter="wipe(up)">
                                      <p:cBhvr>
                                        <p:cTn id="88" dur="500"/>
                                        <p:tgtEl>
                                          <p:spTgt spid="44"/>
                                        </p:tgtEl>
                                      </p:cBhvr>
                                    </p:animEffect>
                                  </p:childTnLst>
                                </p:cTn>
                              </p:par>
                            </p:childTnLst>
                          </p:cTn>
                        </p:par>
                      </p:childTnLst>
                    </p:cTn>
                  </p:par>
                </p:childTnLst>
              </p:cTn>
              <p:nextCondLst>
                <p:cond evt="onClick" delay="0">
                  <p:tgtEl>
                    <p:spTgt spid="3"/>
                  </p:tgtEl>
                </p:cond>
              </p:nextCondLst>
            </p:seq>
          </p:childTnLst>
        </p:cTn>
      </p:par>
    </p:tnLst>
    <p:bldLst>
      <p:bldP spid="19" grpId="0" animBg="1"/>
      <p:bldP spid="19" grpId="1" animBg="1"/>
      <p:bldP spid="20" grpId="0" animBg="1"/>
      <p:bldP spid="20"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Прямоугольник 41"/>
          <p:cNvSpPr/>
          <p:nvPr/>
        </p:nvSpPr>
        <p:spPr>
          <a:xfrm>
            <a:off x="4139952" y="1772816"/>
            <a:ext cx="4824536" cy="3312368"/>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103440" name="Object 16"/>
          <p:cNvGraphicFramePr>
            <a:graphicFrameLocks noChangeAspect="1"/>
          </p:cNvGraphicFramePr>
          <p:nvPr/>
        </p:nvGraphicFramePr>
        <p:xfrm>
          <a:off x="6588224" y="4437112"/>
          <a:ext cx="1691481" cy="563827"/>
        </p:xfrm>
        <a:graphic>
          <a:graphicData uri="http://schemas.openxmlformats.org/presentationml/2006/ole">
            <p:oleObj spid="_x0000_s4112" name="Формула" r:id="rId3" imgW="812520" imgH="241200" progId="Equation.3">
              <p:embed/>
            </p:oleObj>
          </a:graphicData>
        </a:graphic>
      </p:graphicFrame>
      <p:graphicFrame>
        <p:nvGraphicFramePr>
          <p:cNvPr id="103439" name="Object 15"/>
          <p:cNvGraphicFramePr>
            <a:graphicFrameLocks noChangeAspect="1"/>
          </p:cNvGraphicFramePr>
          <p:nvPr/>
        </p:nvGraphicFramePr>
        <p:xfrm>
          <a:off x="5220072" y="4437112"/>
          <a:ext cx="1466850" cy="568325"/>
        </p:xfrm>
        <a:graphic>
          <a:graphicData uri="http://schemas.openxmlformats.org/presentationml/2006/ole">
            <p:oleObj spid="_x0000_s4111" name="Формула" r:id="rId4" imgW="749160" imgH="241200" progId="Equation.3">
              <p:embed/>
            </p:oleObj>
          </a:graphicData>
        </a:graphic>
      </p:graphicFrame>
      <p:graphicFrame>
        <p:nvGraphicFramePr>
          <p:cNvPr id="103437" name="Object 13"/>
          <p:cNvGraphicFramePr>
            <a:graphicFrameLocks noChangeAspect="1"/>
          </p:cNvGraphicFramePr>
          <p:nvPr/>
        </p:nvGraphicFramePr>
        <p:xfrm>
          <a:off x="5652120" y="3356992"/>
          <a:ext cx="717550" cy="392113"/>
        </p:xfrm>
        <a:graphic>
          <a:graphicData uri="http://schemas.openxmlformats.org/presentationml/2006/ole">
            <p:oleObj spid="_x0000_s4109" name="Формула" r:id="rId5" imgW="355320" imgH="164880" progId="Equation.3">
              <p:embed/>
            </p:oleObj>
          </a:graphicData>
        </a:graphic>
      </p:graphicFrame>
      <p:graphicFrame>
        <p:nvGraphicFramePr>
          <p:cNvPr id="103435" name="Object 11"/>
          <p:cNvGraphicFramePr>
            <a:graphicFrameLocks noChangeAspect="1"/>
          </p:cNvGraphicFramePr>
          <p:nvPr/>
        </p:nvGraphicFramePr>
        <p:xfrm>
          <a:off x="4860032" y="3068960"/>
          <a:ext cx="820737" cy="927100"/>
        </p:xfrm>
        <a:graphic>
          <a:graphicData uri="http://schemas.openxmlformats.org/presentationml/2006/ole">
            <p:oleObj spid="_x0000_s4108" name="Формула" r:id="rId6" imgW="419040" imgH="393480" progId="Equation.3">
              <p:embed/>
            </p:oleObj>
          </a:graphicData>
        </a:graphic>
      </p:graphicFrame>
      <p:graphicFrame>
        <p:nvGraphicFramePr>
          <p:cNvPr id="103433" name="Object 9"/>
          <p:cNvGraphicFramePr>
            <a:graphicFrameLocks noChangeAspect="1"/>
          </p:cNvGraphicFramePr>
          <p:nvPr/>
        </p:nvGraphicFramePr>
        <p:xfrm>
          <a:off x="7956376" y="1916832"/>
          <a:ext cx="947738" cy="936104"/>
        </p:xfrm>
        <a:graphic>
          <a:graphicData uri="http://schemas.openxmlformats.org/presentationml/2006/ole">
            <p:oleObj spid="_x0000_s4106" name="Формула" r:id="rId7" imgW="469800" imgH="393480" progId="Equation.3">
              <p:embed/>
            </p:oleObj>
          </a:graphicData>
        </a:graphic>
      </p:graphicFrame>
      <p:graphicFrame>
        <p:nvGraphicFramePr>
          <p:cNvPr id="103432" name="Object 8"/>
          <p:cNvGraphicFramePr>
            <a:graphicFrameLocks noChangeAspect="1"/>
          </p:cNvGraphicFramePr>
          <p:nvPr/>
        </p:nvGraphicFramePr>
        <p:xfrm>
          <a:off x="6228184" y="1916832"/>
          <a:ext cx="1800200" cy="941983"/>
        </p:xfrm>
        <a:graphic>
          <a:graphicData uri="http://schemas.openxmlformats.org/presentationml/2006/ole">
            <p:oleObj spid="_x0000_s4105" name="Формула" r:id="rId8" imgW="927000" imgH="431640" progId="Equation.3">
              <p:embed/>
            </p:oleObj>
          </a:graphicData>
        </a:graphic>
      </p:graphicFrame>
      <p:graphicFrame>
        <p:nvGraphicFramePr>
          <p:cNvPr id="103431" name="Object 7"/>
          <p:cNvGraphicFramePr>
            <a:graphicFrameLocks noChangeAspect="1"/>
          </p:cNvGraphicFramePr>
          <p:nvPr/>
        </p:nvGraphicFramePr>
        <p:xfrm>
          <a:off x="5004048" y="1916832"/>
          <a:ext cx="1368152" cy="927100"/>
        </p:xfrm>
        <a:graphic>
          <a:graphicData uri="http://schemas.openxmlformats.org/presentationml/2006/ole">
            <p:oleObj spid="_x0000_s4104" name="Формула" r:id="rId9" imgW="698400" imgH="393480" progId="Equation.3">
              <p:embed/>
            </p:oleObj>
          </a:graphicData>
        </a:graphic>
      </p:graphicFrame>
      <p:sp>
        <p:nvSpPr>
          <p:cNvPr id="2" name="Прямоугольник 1"/>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a:t>
            </a:r>
            <a:r>
              <a:rPr lang="en-US" sz="2400" b="1" dirty="0" smtClean="0">
                <a:solidFill>
                  <a:schemeClr val="bg1"/>
                </a:solidFill>
                <a:latin typeface="Times New Roman" pitchFamily="18" charset="0"/>
                <a:cs typeface="Times New Roman" pitchFamily="18" charset="0"/>
              </a:rPr>
              <a:t>8</a:t>
            </a:r>
            <a:endParaRPr lang="ru-RU" sz="2400" b="1" dirty="0">
              <a:solidFill>
                <a:schemeClr val="bg1"/>
              </a:solidFill>
              <a:latin typeface="Times New Roman" pitchFamily="18" charset="0"/>
              <a:cs typeface="Times New Roman" pitchFamily="18" charset="0"/>
            </a:endParaRPr>
          </a:p>
        </p:txBody>
      </p:sp>
      <p:sp>
        <p:nvSpPr>
          <p:cNvPr id="3" name="TextBox 2"/>
          <p:cNvSpPr txBox="1"/>
          <p:nvPr/>
        </p:nvSpPr>
        <p:spPr>
          <a:xfrm>
            <a:off x="1115616" y="260648"/>
            <a:ext cx="7298986" cy="523220"/>
          </a:xfrm>
          <a:prstGeom prst="rect">
            <a:avLst/>
          </a:prstGeom>
          <a:noFill/>
        </p:spPr>
        <p:txBody>
          <a:bodyPr wrap="none" rtlCol="0">
            <a:spAutoFit/>
          </a:bodyPr>
          <a:lstStyle/>
          <a:p>
            <a:pPr algn="ctr"/>
            <a:r>
              <a:rPr lang="ru-RU" sz="2800" b="1" dirty="0" smtClean="0">
                <a:latin typeface="Times New Roman" pitchFamily="18" charset="0"/>
                <a:cs typeface="Times New Roman" pitchFamily="18" charset="0"/>
              </a:rPr>
              <a:t>            Расположите в порядке возрастания:</a:t>
            </a:r>
            <a:endParaRPr lang="ru-RU" sz="2800" b="1" dirty="0">
              <a:latin typeface="Times New Roman" pitchFamily="18" charset="0"/>
              <a:cs typeface="Times New Roman" pitchFamily="18" charset="0"/>
            </a:endParaRPr>
          </a:p>
        </p:txBody>
      </p:sp>
      <p:sp>
        <p:nvSpPr>
          <p:cNvPr id="4" name="Прямоугольник 3"/>
          <p:cNvSpPr/>
          <p:nvPr/>
        </p:nvSpPr>
        <p:spPr>
          <a:xfrm>
            <a:off x="251520" y="2564904"/>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2)</a:t>
            </a:r>
            <a:endParaRPr lang="ru-RU" sz="2400" b="1" dirty="0">
              <a:solidFill>
                <a:schemeClr val="bg1"/>
              </a:solidFill>
              <a:latin typeface="Times New Roman" pitchFamily="18" charset="0"/>
              <a:cs typeface="Times New Roman" pitchFamily="18" charset="0"/>
            </a:endParaRPr>
          </a:p>
        </p:txBody>
      </p:sp>
      <p:grpSp>
        <p:nvGrpSpPr>
          <p:cNvPr id="5" name="Группа 29"/>
          <p:cNvGrpSpPr/>
          <p:nvPr/>
        </p:nvGrpSpPr>
        <p:grpSpPr>
          <a:xfrm>
            <a:off x="899592" y="2544762"/>
            <a:ext cx="3168352" cy="884239"/>
            <a:chOff x="1043608" y="1461284"/>
            <a:chExt cx="3168352" cy="1031612"/>
          </a:xfrm>
        </p:grpSpPr>
        <p:sp>
          <p:nvSpPr>
            <p:cNvPr id="6" name="Прямоугольник 5"/>
            <p:cNvSpPr/>
            <p:nvPr/>
          </p:nvSpPr>
          <p:spPr>
            <a:xfrm>
              <a:off x="1043608" y="1484784"/>
              <a:ext cx="3168352"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7" name="Object 8"/>
            <p:cNvGraphicFramePr>
              <a:graphicFrameLocks noChangeAspect="1"/>
            </p:cNvGraphicFramePr>
            <p:nvPr/>
          </p:nvGraphicFramePr>
          <p:xfrm>
            <a:off x="1058416" y="1461284"/>
            <a:ext cx="3136900" cy="1031609"/>
          </p:xfrm>
          <a:graphic>
            <a:graphicData uri="http://schemas.openxmlformats.org/presentationml/2006/ole">
              <p:oleObj spid="_x0000_s4098" name="Формула" r:id="rId10" imgW="1371600" imgH="393480" progId="Equation.3">
                <p:embed/>
              </p:oleObj>
            </a:graphicData>
          </a:graphic>
        </p:graphicFrame>
      </p:grpSp>
      <p:sp>
        <p:nvSpPr>
          <p:cNvPr id="8" name="Прямоугольник 7"/>
          <p:cNvSpPr/>
          <p:nvPr/>
        </p:nvSpPr>
        <p:spPr>
          <a:xfrm>
            <a:off x="251520" y="4725144"/>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4)</a:t>
            </a:r>
            <a:endParaRPr lang="ru-RU" sz="2400" b="1" dirty="0">
              <a:solidFill>
                <a:schemeClr val="bg1"/>
              </a:solidFill>
              <a:latin typeface="Times New Roman" pitchFamily="18" charset="0"/>
              <a:cs typeface="Times New Roman" pitchFamily="18" charset="0"/>
            </a:endParaRPr>
          </a:p>
        </p:txBody>
      </p:sp>
      <p:grpSp>
        <p:nvGrpSpPr>
          <p:cNvPr id="9" name="Группа 29"/>
          <p:cNvGrpSpPr/>
          <p:nvPr/>
        </p:nvGrpSpPr>
        <p:grpSpPr>
          <a:xfrm>
            <a:off x="899592" y="4724399"/>
            <a:ext cx="3168352" cy="865188"/>
            <a:chOff x="1043608" y="1483915"/>
            <a:chExt cx="3168352" cy="1009386"/>
          </a:xfrm>
        </p:grpSpPr>
        <p:sp>
          <p:nvSpPr>
            <p:cNvPr id="10" name="Прямоугольник 9"/>
            <p:cNvSpPr/>
            <p:nvPr/>
          </p:nvSpPr>
          <p:spPr>
            <a:xfrm>
              <a:off x="1043608" y="1484784"/>
              <a:ext cx="3168352"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11" name="Object 8"/>
            <p:cNvGraphicFramePr>
              <a:graphicFrameLocks noChangeAspect="1"/>
            </p:cNvGraphicFramePr>
            <p:nvPr/>
          </p:nvGraphicFramePr>
          <p:xfrm>
            <a:off x="1058416" y="1483915"/>
            <a:ext cx="3136900" cy="1009386"/>
          </p:xfrm>
          <a:graphic>
            <a:graphicData uri="http://schemas.openxmlformats.org/presentationml/2006/ole">
              <p:oleObj spid="_x0000_s4099" name="Формула" r:id="rId11" imgW="1371600" imgH="393480" progId="Equation.3">
                <p:embed/>
              </p:oleObj>
            </a:graphicData>
          </a:graphic>
        </p:graphicFrame>
      </p:grpSp>
      <p:sp>
        <p:nvSpPr>
          <p:cNvPr id="12" name="Прямоугольник 11"/>
          <p:cNvSpPr/>
          <p:nvPr/>
        </p:nvSpPr>
        <p:spPr>
          <a:xfrm>
            <a:off x="251520" y="1484784"/>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a:t>
            </a:r>
            <a:endParaRPr lang="ru-RU" sz="2400" b="1" dirty="0">
              <a:solidFill>
                <a:schemeClr val="bg1"/>
              </a:solidFill>
              <a:latin typeface="Times New Roman" pitchFamily="18" charset="0"/>
              <a:cs typeface="Times New Roman" pitchFamily="18" charset="0"/>
            </a:endParaRPr>
          </a:p>
        </p:txBody>
      </p:sp>
      <p:grpSp>
        <p:nvGrpSpPr>
          <p:cNvPr id="13" name="Группа 29"/>
          <p:cNvGrpSpPr/>
          <p:nvPr/>
        </p:nvGrpSpPr>
        <p:grpSpPr>
          <a:xfrm>
            <a:off x="899592" y="1455739"/>
            <a:ext cx="3168352" cy="927100"/>
            <a:chOff x="1043608" y="1450897"/>
            <a:chExt cx="3168352" cy="1081616"/>
          </a:xfrm>
        </p:grpSpPr>
        <p:sp>
          <p:nvSpPr>
            <p:cNvPr id="14" name="Прямоугольник 13"/>
            <p:cNvSpPr/>
            <p:nvPr/>
          </p:nvSpPr>
          <p:spPr>
            <a:xfrm>
              <a:off x="1043608" y="1484784"/>
              <a:ext cx="3168352"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15" name="Object 8"/>
            <p:cNvGraphicFramePr>
              <a:graphicFrameLocks noChangeAspect="1"/>
            </p:cNvGraphicFramePr>
            <p:nvPr/>
          </p:nvGraphicFramePr>
          <p:xfrm>
            <a:off x="1128266" y="1450897"/>
            <a:ext cx="2997200" cy="1081616"/>
          </p:xfrm>
          <a:graphic>
            <a:graphicData uri="http://schemas.openxmlformats.org/presentationml/2006/ole">
              <p:oleObj spid="_x0000_s4100" name="Формула" r:id="rId12" imgW="1371600" imgH="393480" progId="Equation.3">
                <p:embed/>
              </p:oleObj>
            </a:graphicData>
          </a:graphic>
        </p:graphicFrame>
      </p:grpSp>
      <p:sp>
        <p:nvSpPr>
          <p:cNvPr id="16" name="Прямоугольник 15"/>
          <p:cNvSpPr/>
          <p:nvPr/>
        </p:nvSpPr>
        <p:spPr>
          <a:xfrm>
            <a:off x="251520" y="3646115"/>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3)</a:t>
            </a:r>
            <a:endParaRPr lang="ru-RU" sz="2400" b="1" dirty="0">
              <a:solidFill>
                <a:schemeClr val="bg1"/>
              </a:solidFill>
              <a:latin typeface="Times New Roman" pitchFamily="18" charset="0"/>
              <a:cs typeface="Times New Roman" pitchFamily="18" charset="0"/>
            </a:endParaRPr>
          </a:p>
        </p:txBody>
      </p:sp>
      <p:grpSp>
        <p:nvGrpSpPr>
          <p:cNvPr id="17" name="Группа 29"/>
          <p:cNvGrpSpPr/>
          <p:nvPr/>
        </p:nvGrpSpPr>
        <p:grpSpPr>
          <a:xfrm>
            <a:off x="899592" y="3644899"/>
            <a:ext cx="3168352" cy="865312"/>
            <a:chOff x="1043608" y="1483365"/>
            <a:chExt cx="3168352" cy="1009531"/>
          </a:xfrm>
        </p:grpSpPr>
        <p:sp>
          <p:nvSpPr>
            <p:cNvPr id="18" name="Прямоугольник 17"/>
            <p:cNvSpPr/>
            <p:nvPr/>
          </p:nvSpPr>
          <p:spPr>
            <a:xfrm>
              <a:off x="1043608" y="1484784"/>
              <a:ext cx="3168352"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19" name="Object 8"/>
            <p:cNvGraphicFramePr>
              <a:graphicFrameLocks noChangeAspect="1"/>
            </p:cNvGraphicFramePr>
            <p:nvPr/>
          </p:nvGraphicFramePr>
          <p:xfrm>
            <a:off x="1058416" y="1483365"/>
            <a:ext cx="3067050" cy="1007533"/>
          </p:xfrm>
          <a:graphic>
            <a:graphicData uri="http://schemas.openxmlformats.org/presentationml/2006/ole">
              <p:oleObj spid="_x0000_s4101" name="Формула" r:id="rId13" imgW="1371600" imgH="393480" progId="Equation.3">
                <p:embed/>
              </p:oleObj>
            </a:graphicData>
          </a:graphic>
        </p:graphicFrame>
      </p:grpSp>
      <p:graphicFrame>
        <p:nvGraphicFramePr>
          <p:cNvPr id="20" name="Object 8"/>
          <p:cNvGraphicFramePr>
            <a:graphicFrameLocks noChangeAspect="1"/>
          </p:cNvGraphicFramePr>
          <p:nvPr/>
        </p:nvGraphicFramePr>
        <p:xfrm>
          <a:off x="5076056" y="692696"/>
          <a:ext cx="3024337" cy="926780"/>
        </p:xfrm>
        <a:graphic>
          <a:graphicData uri="http://schemas.openxmlformats.org/presentationml/2006/ole">
            <p:oleObj spid="_x0000_s4102" name="Формула" r:id="rId14" imgW="1384200" imgH="393480" progId="Equation.3">
              <p:embed/>
            </p:oleObj>
          </a:graphicData>
        </a:graphic>
      </p:graphicFrame>
      <p:graphicFrame>
        <p:nvGraphicFramePr>
          <p:cNvPr id="103430" name="Object 6"/>
          <p:cNvGraphicFramePr>
            <a:graphicFrameLocks noChangeAspect="1"/>
          </p:cNvGraphicFramePr>
          <p:nvPr/>
        </p:nvGraphicFramePr>
        <p:xfrm>
          <a:off x="4211960" y="1916832"/>
          <a:ext cx="864096" cy="927100"/>
        </p:xfrm>
        <a:graphic>
          <a:graphicData uri="http://schemas.openxmlformats.org/presentationml/2006/ole">
            <p:oleObj spid="_x0000_s4103" name="Формула" r:id="rId15" imgW="444240" imgH="393480" progId="Equation.3">
              <p:embed/>
            </p:oleObj>
          </a:graphicData>
        </a:graphic>
      </p:graphicFrame>
      <p:graphicFrame>
        <p:nvGraphicFramePr>
          <p:cNvPr id="103434" name="Object 10"/>
          <p:cNvGraphicFramePr>
            <a:graphicFrameLocks noChangeAspect="1"/>
          </p:cNvGraphicFramePr>
          <p:nvPr/>
        </p:nvGraphicFramePr>
        <p:xfrm>
          <a:off x="4226372" y="3069655"/>
          <a:ext cx="690562" cy="927100"/>
        </p:xfrm>
        <a:graphic>
          <a:graphicData uri="http://schemas.openxmlformats.org/presentationml/2006/ole">
            <p:oleObj spid="_x0000_s4107" name="Формула" r:id="rId16" imgW="355320" imgH="393480" progId="Equation.3">
              <p:embed/>
            </p:oleObj>
          </a:graphicData>
        </a:graphic>
      </p:graphicFrame>
      <p:graphicFrame>
        <p:nvGraphicFramePr>
          <p:cNvPr id="103438" name="Object 14"/>
          <p:cNvGraphicFramePr>
            <a:graphicFrameLocks noChangeAspect="1"/>
          </p:cNvGraphicFramePr>
          <p:nvPr/>
        </p:nvGraphicFramePr>
        <p:xfrm>
          <a:off x="4247257" y="4437161"/>
          <a:ext cx="942975" cy="555625"/>
        </p:xfrm>
        <a:graphic>
          <a:graphicData uri="http://schemas.openxmlformats.org/presentationml/2006/ole">
            <p:oleObj spid="_x0000_s4110" name="Формула" r:id="rId17" imgW="444240" imgH="215640" progId="Equation.3">
              <p:embed/>
            </p:oleObj>
          </a:graphicData>
        </a:graphic>
      </p:graphicFrame>
      <p:sp>
        <p:nvSpPr>
          <p:cNvPr id="35" name="Управляющая кнопка: настраиваемая 34">
            <a:hlinkClick r:id="" action="ppaction://noaction" highlightClick="1"/>
          </p:cNvPr>
          <p:cNvSpPr/>
          <p:nvPr/>
        </p:nvSpPr>
        <p:spPr>
          <a:xfrm>
            <a:off x="6228184" y="5661248"/>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chemeClr val="tx2"/>
                </a:solidFill>
                <a:latin typeface="Times New Roman" pitchFamily="18" charset="0"/>
                <a:cs typeface="Times New Roman" pitchFamily="18" charset="0"/>
              </a:rPr>
              <a:t>1</a:t>
            </a:r>
            <a:endParaRPr lang="ru-RU" sz="3600" b="1" dirty="0">
              <a:solidFill>
                <a:schemeClr val="tx2"/>
              </a:solidFill>
              <a:latin typeface="Times New Roman" pitchFamily="18" charset="0"/>
              <a:cs typeface="Times New Roman" pitchFamily="18" charset="0"/>
            </a:endParaRPr>
          </a:p>
        </p:txBody>
      </p:sp>
      <p:sp>
        <p:nvSpPr>
          <p:cNvPr id="36" name="Управляющая кнопка: настраиваемая 35">
            <a:hlinkClick r:id="" action="ppaction://noaction" highlightClick="1"/>
          </p:cNvPr>
          <p:cNvSpPr/>
          <p:nvPr/>
        </p:nvSpPr>
        <p:spPr>
          <a:xfrm>
            <a:off x="6228184" y="5661248"/>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37" name="Управляющая кнопка: настраиваемая 36">
            <a:hlinkClick r:id="" action="ppaction://noaction" highlightClick="1"/>
          </p:cNvPr>
          <p:cNvSpPr/>
          <p:nvPr/>
        </p:nvSpPr>
        <p:spPr>
          <a:xfrm>
            <a:off x="6228184" y="5661248"/>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sp>
        <p:nvSpPr>
          <p:cNvPr id="43" name="Управляющая кнопка: далее 42">
            <a:hlinkClick r:id="" action="ppaction://hlinkshowjump?jump=nextslide" highlightClick="1"/>
          </p:cNvPr>
          <p:cNvSpPr/>
          <p:nvPr/>
        </p:nvSpPr>
        <p:spPr>
          <a:xfrm>
            <a:off x="817240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Управляющая кнопка: возврат 43">
            <a:hlinkClick r:id="" action="ppaction://hlinkshowjump?jump=lastslideviewed" highlightClick="1"/>
          </p:cNvPr>
          <p:cNvSpPr/>
          <p:nvPr/>
        </p:nvSpPr>
        <p:spPr>
          <a:xfrm>
            <a:off x="658822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5" name="Управляющая кнопка: домой 44">
            <a:hlinkClick r:id="rId18" action="ppaction://hlinksldjump" highlightClick="1"/>
          </p:cNvPr>
          <p:cNvSpPr/>
          <p:nvPr/>
        </p:nvSpPr>
        <p:spPr>
          <a:xfrm>
            <a:off x="738031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0"/>
                    </p:tgtEl>
                  </p:cond>
                </p:stCondLst>
                <p:endSync evt="end" delay="0">
                  <p:rtn val="all"/>
                </p:endSync>
                <p:childTnLst>
                  <p:par>
                    <p:cTn id="3" fill="hold">
                      <p:stCondLst>
                        <p:cond delay="0"/>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103430"/>
                                        </p:tgtEl>
                                        <p:attrNameLst>
                                          <p:attrName>style.visibility</p:attrName>
                                        </p:attrNameLst>
                                      </p:cBhvr>
                                      <p:to>
                                        <p:strVal val="visible"/>
                                      </p:to>
                                    </p:set>
                                    <p:anim calcmode="lin" valueType="num">
                                      <p:cBhvr>
                                        <p:cTn id="12" dur="1000" fill="hold"/>
                                        <p:tgtEl>
                                          <p:spTgt spid="103430"/>
                                        </p:tgtEl>
                                        <p:attrNameLst>
                                          <p:attrName>ppt_w</p:attrName>
                                        </p:attrNameLst>
                                      </p:cBhvr>
                                      <p:tavLst>
                                        <p:tav tm="0">
                                          <p:val>
                                            <p:fltVal val="0"/>
                                          </p:val>
                                        </p:tav>
                                        <p:tav tm="100000">
                                          <p:val>
                                            <p:strVal val="#ppt_w"/>
                                          </p:val>
                                        </p:tav>
                                      </p:tavLst>
                                    </p:anim>
                                    <p:anim calcmode="lin" valueType="num">
                                      <p:cBhvr>
                                        <p:cTn id="13" dur="1000" fill="hold"/>
                                        <p:tgtEl>
                                          <p:spTgt spid="103430"/>
                                        </p:tgtEl>
                                        <p:attrNameLst>
                                          <p:attrName>ppt_h</p:attrName>
                                        </p:attrNameLst>
                                      </p:cBhvr>
                                      <p:tavLst>
                                        <p:tav tm="0">
                                          <p:val>
                                            <p:fltVal val="0"/>
                                          </p:val>
                                        </p:tav>
                                        <p:tav tm="100000">
                                          <p:val>
                                            <p:strVal val="#ppt_h"/>
                                          </p:val>
                                        </p:tav>
                                      </p:tavLst>
                                    </p:anim>
                                    <p:animEffect transition="in" filter="fade">
                                      <p:cBhvr>
                                        <p:cTn id="14" dur="1000"/>
                                        <p:tgtEl>
                                          <p:spTgt spid="10343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103434"/>
                                        </p:tgtEl>
                                        <p:attrNameLst>
                                          <p:attrName>style.visibility</p:attrName>
                                        </p:attrNameLst>
                                      </p:cBhvr>
                                      <p:to>
                                        <p:strVal val="visible"/>
                                      </p:to>
                                    </p:set>
                                    <p:anim calcmode="lin" valueType="num">
                                      <p:cBhvr>
                                        <p:cTn id="19" dur="1000" fill="hold"/>
                                        <p:tgtEl>
                                          <p:spTgt spid="103434"/>
                                        </p:tgtEl>
                                        <p:attrNameLst>
                                          <p:attrName>ppt_w</p:attrName>
                                        </p:attrNameLst>
                                      </p:cBhvr>
                                      <p:tavLst>
                                        <p:tav tm="0">
                                          <p:val>
                                            <p:fltVal val="0"/>
                                          </p:val>
                                        </p:tav>
                                        <p:tav tm="100000">
                                          <p:val>
                                            <p:strVal val="#ppt_w"/>
                                          </p:val>
                                        </p:tav>
                                      </p:tavLst>
                                    </p:anim>
                                    <p:anim calcmode="lin" valueType="num">
                                      <p:cBhvr>
                                        <p:cTn id="20" dur="1000" fill="hold"/>
                                        <p:tgtEl>
                                          <p:spTgt spid="103434"/>
                                        </p:tgtEl>
                                        <p:attrNameLst>
                                          <p:attrName>ppt_h</p:attrName>
                                        </p:attrNameLst>
                                      </p:cBhvr>
                                      <p:tavLst>
                                        <p:tav tm="0">
                                          <p:val>
                                            <p:fltVal val="0"/>
                                          </p:val>
                                        </p:tav>
                                        <p:tav tm="100000">
                                          <p:val>
                                            <p:strVal val="#ppt_h"/>
                                          </p:val>
                                        </p:tav>
                                      </p:tavLst>
                                    </p:anim>
                                    <p:animEffect transition="in" filter="fade">
                                      <p:cBhvr>
                                        <p:cTn id="21" dur="1000"/>
                                        <p:tgtEl>
                                          <p:spTgt spid="103434"/>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0" fill="hold" nodeType="clickEffect">
                                  <p:stCondLst>
                                    <p:cond delay="0"/>
                                  </p:stCondLst>
                                  <p:childTnLst>
                                    <p:set>
                                      <p:cBhvr>
                                        <p:cTn id="25" dur="1" fill="hold">
                                          <p:stCondLst>
                                            <p:cond delay="0"/>
                                          </p:stCondLst>
                                        </p:cTn>
                                        <p:tgtEl>
                                          <p:spTgt spid="103438"/>
                                        </p:tgtEl>
                                        <p:attrNameLst>
                                          <p:attrName>style.visibility</p:attrName>
                                        </p:attrNameLst>
                                      </p:cBhvr>
                                      <p:to>
                                        <p:strVal val="visible"/>
                                      </p:to>
                                    </p:set>
                                    <p:anim calcmode="lin" valueType="num">
                                      <p:cBhvr>
                                        <p:cTn id="26" dur="1000" fill="hold"/>
                                        <p:tgtEl>
                                          <p:spTgt spid="103438"/>
                                        </p:tgtEl>
                                        <p:attrNameLst>
                                          <p:attrName>ppt_w</p:attrName>
                                        </p:attrNameLst>
                                      </p:cBhvr>
                                      <p:tavLst>
                                        <p:tav tm="0">
                                          <p:val>
                                            <p:fltVal val="0"/>
                                          </p:val>
                                        </p:tav>
                                        <p:tav tm="100000">
                                          <p:val>
                                            <p:strVal val="#ppt_w"/>
                                          </p:val>
                                        </p:tav>
                                      </p:tavLst>
                                    </p:anim>
                                    <p:anim calcmode="lin" valueType="num">
                                      <p:cBhvr>
                                        <p:cTn id="27" dur="1000" fill="hold"/>
                                        <p:tgtEl>
                                          <p:spTgt spid="103438"/>
                                        </p:tgtEl>
                                        <p:attrNameLst>
                                          <p:attrName>ppt_h</p:attrName>
                                        </p:attrNameLst>
                                      </p:cBhvr>
                                      <p:tavLst>
                                        <p:tav tm="0">
                                          <p:val>
                                            <p:fltVal val="0"/>
                                          </p:val>
                                        </p:tav>
                                        <p:tav tm="100000">
                                          <p:val>
                                            <p:strVal val="#ppt_h"/>
                                          </p:val>
                                        </p:tav>
                                      </p:tavLst>
                                    </p:anim>
                                    <p:animEffect transition="in" filter="fade">
                                      <p:cBhvr>
                                        <p:cTn id="28" dur="1000"/>
                                        <p:tgtEl>
                                          <p:spTgt spid="103438"/>
                                        </p:tgtEl>
                                      </p:cBhvr>
                                    </p:animEffect>
                                  </p:childTnLst>
                                </p:cTn>
                              </p:par>
                            </p:childTnLst>
                          </p:cTn>
                        </p:par>
                      </p:childTnLst>
                    </p:cTn>
                  </p:par>
                </p:childTnLst>
              </p:cTn>
              <p:nextCondLst>
                <p:cond evt="onClick" delay="0">
                  <p:tgtEl>
                    <p:spTgt spid="20"/>
                  </p:tgtEl>
                </p:cond>
              </p:nextCondLst>
            </p:seq>
            <p:seq concurrent="1" nextAc="seek">
              <p:cTn id="29" restart="whenNotActive" fill="hold" evtFilter="cancelBubble" nodeType="interactiveSeq">
                <p:stCondLst>
                  <p:cond evt="onClick" delay="0">
                    <p:tgtEl>
                      <p:spTgt spid="103430"/>
                    </p:tgtEl>
                  </p:cond>
                </p:stCondLst>
                <p:endSync evt="end" delay="0">
                  <p:rtn val="all"/>
                </p:endSync>
                <p:childTnLst>
                  <p:par>
                    <p:cTn id="30" fill="hold">
                      <p:stCondLst>
                        <p:cond delay="0"/>
                      </p:stCondLst>
                      <p:childTnLst>
                        <p:par>
                          <p:cTn id="31" fill="hold">
                            <p:stCondLst>
                              <p:cond delay="0"/>
                            </p:stCondLst>
                            <p:childTnLst>
                              <p:par>
                                <p:cTn id="32" presetID="29" presetClass="entr" presetSubtype="0" fill="hold" nodeType="clickEffect">
                                  <p:stCondLst>
                                    <p:cond delay="0"/>
                                  </p:stCondLst>
                                  <p:childTnLst>
                                    <p:set>
                                      <p:cBhvr>
                                        <p:cTn id="33" dur="1" fill="hold">
                                          <p:stCondLst>
                                            <p:cond delay="0"/>
                                          </p:stCondLst>
                                        </p:cTn>
                                        <p:tgtEl>
                                          <p:spTgt spid="103431"/>
                                        </p:tgtEl>
                                        <p:attrNameLst>
                                          <p:attrName>style.visibility</p:attrName>
                                        </p:attrNameLst>
                                      </p:cBhvr>
                                      <p:to>
                                        <p:strVal val="visible"/>
                                      </p:to>
                                    </p:set>
                                    <p:anim calcmode="lin" valueType="num">
                                      <p:cBhvr>
                                        <p:cTn id="34" dur="1000" fill="hold"/>
                                        <p:tgtEl>
                                          <p:spTgt spid="103431"/>
                                        </p:tgtEl>
                                        <p:attrNameLst>
                                          <p:attrName>ppt_x</p:attrName>
                                        </p:attrNameLst>
                                      </p:cBhvr>
                                      <p:tavLst>
                                        <p:tav tm="0">
                                          <p:val>
                                            <p:strVal val="#ppt_x-.2"/>
                                          </p:val>
                                        </p:tav>
                                        <p:tav tm="100000">
                                          <p:val>
                                            <p:strVal val="#ppt_x"/>
                                          </p:val>
                                        </p:tav>
                                      </p:tavLst>
                                    </p:anim>
                                    <p:anim calcmode="lin" valueType="num">
                                      <p:cBhvr>
                                        <p:cTn id="35" dur="1000" fill="hold"/>
                                        <p:tgtEl>
                                          <p:spTgt spid="103431"/>
                                        </p:tgtEl>
                                        <p:attrNameLst>
                                          <p:attrName>ppt_y</p:attrName>
                                        </p:attrNameLst>
                                      </p:cBhvr>
                                      <p:tavLst>
                                        <p:tav tm="0">
                                          <p:val>
                                            <p:strVal val="#ppt_y"/>
                                          </p:val>
                                        </p:tav>
                                        <p:tav tm="100000">
                                          <p:val>
                                            <p:strVal val="#ppt_y"/>
                                          </p:val>
                                        </p:tav>
                                      </p:tavLst>
                                    </p:anim>
                                    <p:animEffect transition="in" filter="wipe(right)" prLst="gradientSize: 0.1">
                                      <p:cBhvr>
                                        <p:cTn id="36" dur="1000"/>
                                        <p:tgtEl>
                                          <p:spTgt spid="103431"/>
                                        </p:tgtEl>
                                      </p:cBhvr>
                                    </p:animEffect>
                                  </p:childTnLst>
                                </p:cTn>
                              </p:par>
                            </p:childTnLst>
                          </p:cTn>
                        </p:par>
                      </p:childTnLst>
                    </p:cTn>
                  </p:par>
                  <p:par>
                    <p:cTn id="37" fill="hold">
                      <p:stCondLst>
                        <p:cond delay="indefinite"/>
                      </p:stCondLst>
                      <p:childTnLst>
                        <p:par>
                          <p:cTn id="38" fill="hold">
                            <p:stCondLst>
                              <p:cond delay="0"/>
                            </p:stCondLst>
                            <p:childTnLst>
                              <p:par>
                                <p:cTn id="39" presetID="29" presetClass="entr" presetSubtype="0" fill="hold" nodeType="clickEffect">
                                  <p:stCondLst>
                                    <p:cond delay="0"/>
                                  </p:stCondLst>
                                  <p:childTnLst>
                                    <p:set>
                                      <p:cBhvr>
                                        <p:cTn id="40" dur="1" fill="hold">
                                          <p:stCondLst>
                                            <p:cond delay="0"/>
                                          </p:stCondLst>
                                        </p:cTn>
                                        <p:tgtEl>
                                          <p:spTgt spid="103432"/>
                                        </p:tgtEl>
                                        <p:attrNameLst>
                                          <p:attrName>style.visibility</p:attrName>
                                        </p:attrNameLst>
                                      </p:cBhvr>
                                      <p:to>
                                        <p:strVal val="visible"/>
                                      </p:to>
                                    </p:set>
                                    <p:anim calcmode="lin" valueType="num">
                                      <p:cBhvr>
                                        <p:cTn id="41" dur="1000" fill="hold"/>
                                        <p:tgtEl>
                                          <p:spTgt spid="103432"/>
                                        </p:tgtEl>
                                        <p:attrNameLst>
                                          <p:attrName>ppt_x</p:attrName>
                                        </p:attrNameLst>
                                      </p:cBhvr>
                                      <p:tavLst>
                                        <p:tav tm="0">
                                          <p:val>
                                            <p:strVal val="#ppt_x-.2"/>
                                          </p:val>
                                        </p:tav>
                                        <p:tav tm="100000">
                                          <p:val>
                                            <p:strVal val="#ppt_x"/>
                                          </p:val>
                                        </p:tav>
                                      </p:tavLst>
                                    </p:anim>
                                    <p:anim calcmode="lin" valueType="num">
                                      <p:cBhvr>
                                        <p:cTn id="42" dur="1000" fill="hold"/>
                                        <p:tgtEl>
                                          <p:spTgt spid="103432"/>
                                        </p:tgtEl>
                                        <p:attrNameLst>
                                          <p:attrName>ppt_y</p:attrName>
                                        </p:attrNameLst>
                                      </p:cBhvr>
                                      <p:tavLst>
                                        <p:tav tm="0">
                                          <p:val>
                                            <p:strVal val="#ppt_y"/>
                                          </p:val>
                                        </p:tav>
                                        <p:tav tm="100000">
                                          <p:val>
                                            <p:strVal val="#ppt_y"/>
                                          </p:val>
                                        </p:tav>
                                      </p:tavLst>
                                    </p:anim>
                                    <p:animEffect transition="in" filter="wipe(right)" prLst="gradientSize: 0.1">
                                      <p:cBhvr>
                                        <p:cTn id="43" dur="1000"/>
                                        <p:tgtEl>
                                          <p:spTgt spid="103432"/>
                                        </p:tgtEl>
                                      </p:cBhvr>
                                    </p:animEffect>
                                  </p:childTnLst>
                                </p:cTn>
                              </p:par>
                            </p:childTnLst>
                          </p:cTn>
                        </p:par>
                      </p:childTnLst>
                    </p:cTn>
                  </p:par>
                  <p:par>
                    <p:cTn id="44" fill="hold">
                      <p:stCondLst>
                        <p:cond delay="indefinite"/>
                      </p:stCondLst>
                      <p:childTnLst>
                        <p:par>
                          <p:cTn id="45" fill="hold">
                            <p:stCondLst>
                              <p:cond delay="0"/>
                            </p:stCondLst>
                            <p:childTnLst>
                              <p:par>
                                <p:cTn id="46" presetID="29" presetClass="entr" presetSubtype="0" fill="hold" nodeType="clickEffect">
                                  <p:stCondLst>
                                    <p:cond delay="0"/>
                                  </p:stCondLst>
                                  <p:childTnLst>
                                    <p:set>
                                      <p:cBhvr>
                                        <p:cTn id="47" dur="1" fill="hold">
                                          <p:stCondLst>
                                            <p:cond delay="0"/>
                                          </p:stCondLst>
                                        </p:cTn>
                                        <p:tgtEl>
                                          <p:spTgt spid="103433"/>
                                        </p:tgtEl>
                                        <p:attrNameLst>
                                          <p:attrName>style.visibility</p:attrName>
                                        </p:attrNameLst>
                                      </p:cBhvr>
                                      <p:to>
                                        <p:strVal val="visible"/>
                                      </p:to>
                                    </p:set>
                                    <p:anim calcmode="lin" valueType="num">
                                      <p:cBhvr>
                                        <p:cTn id="48" dur="1000" fill="hold"/>
                                        <p:tgtEl>
                                          <p:spTgt spid="103433"/>
                                        </p:tgtEl>
                                        <p:attrNameLst>
                                          <p:attrName>ppt_x</p:attrName>
                                        </p:attrNameLst>
                                      </p:cBhvr>
                                      <p:tavLst>
                                        <p:tav tm="0">
                                          <p:val>
                                            <p:strVal val="#ppt_x-.2"/>
                                          </p:val>
                                        </p:tav>
                                        <p:tav tm="100000">
                                          <p:val>
                                            <p:strVal val="#ppt_x"/>
                                          </p:val>
                                        </p:tav>
                                      </p:tavLst>
                                    </p:anim>
                                    <p:anim calcmode="lin" valueType="num">
                                      <p:cBhvr>
                                        <p:cTn id="49" dur="1000" fill="hold"/>
                                        <p:tgtEl>
                                          <p:spTgt spid="103433"/>
                                        </p:tgtEl>
                                        <p:attrNameLst>
                                          <p:attrName>ppt_y</p:attrName>
                                        </p:attrNameLst>
                                      </p:cBhvr>
                                      <p:tavLst>
                                        <p:tav tm="0">
                                          <p:val>
                                            <p:strVal val="#ppt_y"/>
                                          </p:val>
                                        </p:tav>
                                        <p:tav tm="100000">
                                          <p:val>
                                            <p:strVal val="#ppt_y"/>
                                          </p:val>
                                        </p:tav>
                                      </p:tavLst>
                                    </p:anim>
                                    <p:animEffect transition="in" filter="wipe(right)" prLst="gradientSize: 0.1">
                                      <p:cBhvr>
                                        <p:cTn id="50" dur="1000"/>
                                        <p:tgtEl>
                                          <p:spTgt spid="103433"/>
                                        </p:tgtEl>
                                      </p:cBhvr>
                                    </p:animEffect>
                                  </p:childTnLst>
                                </p:cTn>
                              </p:par>
                            </p:childTnLst>
                          </p:cTn>
                        </p:par>
                      </p:childTnLst>
                    </p:cTn>
                  </p:par>
                </p:childTnLst>
              </p:cTn>
              <p:nextCondLst>
                <p:cond evt="onClick" delay="0">
                  <p:tgtEl>
                    <p:spTgt spid="103430"/>
                  </p:tgtEl>
                </p:cond>
              </p:nextCondLst>
            </p:seq>
            <p:seq concurrent="1" nextAc="seek">
              <p:cTn id="51" restart="whenNotActive" fill="hold" evtFilter="cancelBubble" nodeType="interactiveSeq">
                <p:stCondLst>
                  <p:cond evt="onClick" delay="0">
                    <p:tgtEl>
                      <p:spTgt spid="103434"/>
                    </p:tgtEl>
                  </p:cond>
                </p:stCondLst>
                <p:endSync evt="end" delay="0">
                  <p:rtn val="all"/>
                </p:endSync>
                <p:childTnLst>
                  <p:par>
                    <p:cTn id="52" fill="hold">
                      <p:stCondLst>
                        <p:cond delay="0"/>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103435"/>
                                        </p:tgtEl>
                                        <p:attrNameLst>
                                          <p:attrName>style.visibility</p:attrName>
                                        </p:attrNameLst>
                                      </p:cBhvr>
                                      <p:to>
                                        <p:strVal val="visible"/>
                                      </p:to>
                                    </p:set>
                                    <p:anim calcmode="lin" valueType="num">
                                      <p:cBhvr>
                                        <p:cTn id="56" dur="1000" fill="hold"/>
                                        <p:tgtEl>
                                          <p:spTgt spid="103435"/>
                                        </p:tgtEl>
                                        <p:attrNameLst>
                                          <p:attrName>ppt_x</p:attrName>
                                        </p:attrNameLst>
                                      </p:cBhvr>
                                      <p:tavLst>
                                        <p:tav tm="0">
                                          <p:val>
                                            <p:strVal val="#ppt_x-.2"/>
                                          </p:val>
                                        </p:tav>
                                        <p:tav tm="100000">
                                          <p:val>
                                            <p:strVal val="#ppt_x"/>
                                          </p:val>
                                        </p:tav>
                                      </p:tavLst>
                                    </p:anim>
                                    <p:anim calcmode="lin" valueType="num">
                                      <p:cBhvr>
                                        <p:cTn id="57" dur="1000" fill="hold"/>
                                        <p:tgtEl>
                                          <p:spTgt spid="103435"/>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03435"/>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nodeType="clickEffect">
                                  <p:stCondLst>
                                    <p:cond delay="0"/>
                                  </p:stCondLst>
                                  <p:childTnLst>
                                    <p:set>
                                      <p:cBhvr>
                                        <p:cTn id="62" dur="1" fill="hold">
                                          <p:stCondLst>
                                            <p:cond delay="0"/>
                                          </p:stCondLst>
                                        </p:cTn>
                                        <p:tgtEl>
                                          <p:spTgt spid="103437"/>
                                        </p:tgtEl>
                                        <p:attrNameLst>
                                          <p:attrName>style.visibility</p:attrName>
                                        </p:attrNameLst>
                                      </p:cBhvr>
                                      <p:to>
                                        <p:strVal val="visible"/>
                                      </p:to>
                                    </p:set>
                                    <p:anim calcmode="lin" valueType="num">
                                      <p:cBhvr>
                                        <p:cTn id="63" dur="1000" fill="hold"/>
                                        <p:tgtEl>
                                          <p:spTgt spid="103437"/>
                                        </p:tgtEl>
                                        <p:attrNameLst>
                                          <p:attrName>ppt_x</p:attrName>
                                        </p:attrNameLst>
                                      </p:cBhvr>
                                      <p:tavLst>
                                        <p:tav tm="0">
                                          <p:val>
                                            <p:strVal val="#ppt_x-.2"/>
                                          </p:val>
                                        </p:tav>
                                        <p:tav tm="100000">
                                          <p:val>
                                            <p:strVal val="#ppt_x"/>
                                          </p:val>
                                        </p:tav>
                                      </p:tavLst>
                                    </p:anim>
                                    <p:anim calcmode="lin" valueType="num">
                                      <p:cBhvr>
                                        <p:cTn id="64" dur="1000" fill="hold"/>
                                        <p:tgtEl>
                                          <p:spTgt spid="103437"/>
                                        </p:tgtEl>
                                        <p:attrNameLst>
                                          <p:attrName>ppt_y</p:attrName>
                                        </p:attrNameLst>
                                      </p:cBhvr>
                                      <p:tavLst>
                                        <p:tav tm="0">
                                          <p:val>
                                            <p:strVal val="#ppt_y"/>
                                          </p:val>
                                        </p:tav>
                                        <p:tav tm="100000">
                                          <p:val>
                                            <p:strVal val="#ppt_y"/>
                                          </p:val>
                                        </p:tav>
                                      </p:tavLst>
                                    </p:anim>
                                    <p:animEffect transition="in" filter="wipe(right)" prLst="gradientSize: 0.1">
                                      <p:cBhvr>
                                        <p:cTn id="65" dur="1000"/>
                                        <p:tgtEl>
                                          <p:spTgt spid="103437"/>
                                        </p:tgtEl>
                                      </p:cBhvr>
                                    </p:animEffect>
                                  </p:childTnLst>
                                </p:cTn>
                              </p:par>
                            </p:childTnLst>
                          </p:cTn>
                        </p:par>
                      </p:childTnLst>
                    </p:cTn>
                  </p:par>
                </p:childTnLst>
              </p:cTn>
              <p:nextCondLst>
                <p:cond evt="onClick" delay="0">
                  <p:tgtEl>
                    <p:spTgt spid="103434"/>
                  </p:tgtEl>
                </p:cond>
              </p:nextCondLst>
            </p:seq>
            <p:seq concurrent="1" nextAc="seek">
              <p:cTn id="66" restart="whenNotActive" fill="hold" evtFilter="cancelBubble" nodeType="interactiveSeq">
                <p:stCondLst>
                  <p:cond evt="onClick" delay="0">
                    <p:tgtEl>
                      <p:spTgt spid="103438"/>
                    </p:tgtEl>
                  </p:cond>
                </p:stCondLst>
                <p:endSync evt="end" delay="0">
                  <p:rtn val="all"/>
                </p:endSync>
                <p:childTnLst>
                  <p:par>
                    <p:cTn id="67" fill="hold">
                      <p:stCondLst>
                        <p:cond delay="0"/>
                      </p:stCondLst>
                      <p:childTnLst>
                        <p:par>
                          <p:cTn id="68" fill="hold">
                            <p:stCondLst>
                              <p:cond delay="0"/>
                            </p:stCondLst>
                            <p:childTnLst>
                              <p:par>
                                <p:cTn id="69" presetID="29" presetClass="entr" presetSubtype="0" fill="hold" nodeType="clickEffect">
                                  <p:stCondLst>
                                    <p:cond delay="0"/>
                                  </p:stCondLst>
                                  <p:childTnLst>
                                    <p:set>
                                      <p:cBhvr>
                                        <p:cTn id="70" dur="1" fill="hold">
                                          <p:stCondLst>
                                            <p:cond delay="0"/>
                                          </p:stCondLst>
                                        </p:cTn>
                                        <p:tgtEl>
                                          <p:spTgt spid="103439"/>
                                        </p:tgtEl>
                                        <p:attrNameLst>
                                          <p:attrName>style.visibility</p:attrName>
                                        </p:attrNameLst>
                                      </p:cBhvr>
                                      <p:to>
                                        <p:strVal val="visible"/>
                                      </p:to>
                                    </p:set>
                                    <p:anim calcmode="lin" valueType="num">
                                      <p:cBhvr>
                                        <p:cTn id="71" dur="1000" fill="hold"/>
                                        <p:tgtEl>
                                          <p:spTgt spid="103439"/>
                                        </p:tgtEl>
                                        <p:attrNameLst>
                                          <p:attrName>ppt_x</p:attrName>
                                        </p:attrNameLst>
                                      </p:cBhvr>
                                      <p:tavLst>
                                        <p:tav tm="0">
                                          <p:val>
                                            <p:strVal val="#ppt_x-.2"/>
                                          </p:val>
                                        </p:tav>
                                        <p:tav tm="100000">
                                          <p:val>
                                            <p:strVal val="#ppt_x"/>
                                          </p:val>
                                        </p:tav>
                                      </p:tavLst>
                                    </p:anim>
                                    <p:anim calcmode="lin" valueType="num">
                                      <p:cBhvr>
                                        <p:cTn id="72" dur="1000" fill="hold"/>
                                        <p:tgtEl>
                                          <p:spTgt spid="103439"/>
                                        </p:tgtEl>
                                        <p:attrNameLst>
                                          <p:attrName>ppt_y</p:attrName>
                                        </p:attrNameLst>
                                      </p:cBhvr>
                                      <p:tavLst>
                                        <p:tav tm="0">
                                          <p:val>
                                            <p:strVal val="#ppt_y"/>
                                          </p:val>
                                        </p:tav>
                                        <p:tav tm="100000">
                                          <p:val>
                                            <p:strVal val="#ppt_y"/>
                                          </p:val>
                                        </p:tav>
                                      </p:tavLst>
                                    </p:anim>
                                    <p:animEffect transition="in" filter="wipe(right)" prLst="gradientSize: 0.1">
                                      <p:cBhvr>
                                        <p:cTn id="73" dur="1000"/>
                                        <p:tgtEl>
                                          <p:spTgt spid="103439"/>
                                        </p:tgtEl>
                                      </p:cBhvr>
                                    </p:animEffect>
                                  </p:childTnLst>
                                </p:cTn>
                              </p:par>
                            </p:childTnLst>
                          </p:cTn>
                        </p:par>
                      </p:childTnLst>
                    </p:cTn>
                  </p:par>
                  <p:par>
                    <p:cTn id="74" fill="hold">
                      <p:stCondLst>
                        <p:cond delay="indefinite"/>
                      </p:stCondLst>
                      <p:childTnLst>
                        <p:par>
                          <p:cTn id="75" fill="hold">
                            <p:stCondLst>
                              <p:cond delay="0"/>
                            </p:stCondLst>
                            <p:childTnLst>
                              <p:par>
                                <p:cTn id="76" presetID="29" presetClass="entr" presetSubtype="0" fill="hold" nodeType="clickEffect">
                                  <p:stCondLst>
                                    <p:cond delay="0"/>
                                  </p:stCondLst>
                                  <p:childTnLst>
                                    <p:set>
                                      <p:cBhvr>
                                        <p:cTn id="77" dur="1" fill="hold">
                                          <p:stCondLst>
                                            <p:cond delay="0"/>
                                          </p:stCondLst>
                                        </p:cTn>
                                        <p:tgtEl>
                                          <p:spTgt spid="103440"/>
                                        </p:tgtEl>
                                        <p:attrNameLst>
                                          <p:attrName>style.visibility</p:attrName>
                                        </p:attrNameLst>
                                      </p:cBhvr>
                                      <p:to>
                                        <p:strVal val="visible"/>
                                      </p:to>
                                    </p:set>
                                    <p:anim calcmode="lin" valueType="num">
                                      <p:cBhvr>
                                        <p:cTn id="78" dur="1000" fill="hold"/>
                                        <p:tgtEl>
                                          <p:spTgt spid="103440"/>
                                        </p:tgtEl>
                                        <p:attrNameLst>
                                          <p:attrName>ppt_x</p:attrName>
                                        </p:attrNameLst>
                                      </p:cBhvr>
                                      <p:tavLst>
                                        <p:tav tm="0">
                                          <p:val>
                                            <p:strVal val="#ppt_x-.2"/>
                                          </p:val>
                                        </p:tav>
                                        <p:tav tm="100000">
                                          <p:val>
                                            <p:strVal val="#ppt_x"/>
                                          </p:val>
                                        </p:tav>
                                      </p:tavLst>
                                    </p:anim>
                                    <p:anim calcmode="lin" valueType="num">
                                      <p:cBhvr>
                                        <p:cTn id="79" dur="1000" fill="hold"/>
                                        <p:tgtEl>
                                          <p:spTgt spid="103440"/>
                                        </p:tgtEl>
                                        <p:attrNameLst>
                                          <p:attrName>ppt_y</p:attrName>
                                        </p:attrNameLst>
                                      </p:cBhvr>
                                      <p:tavLst>
                                        <p:tav tm="0">
                                          <p:val>
                                            <p:strVal val="#ppt_y"/>
                                          </p:val>
                                        </p:tav>
                                        <p:tav tm="100000">
                                          <p:val>
                                            <p:strVal val="#ppt_y"/>
                                          </p:val>
                                        </p:tav>
                                      </p:tavLst>
                                    </p:anim>
                                    <p:animEffect transition="in" filter="wipe(right)" prLst="gradientSize: 0.1">
                                      <p:cBhvr>
                                        <p:cTn id="80" dur="1000"/>
                                        <p:tgtEl>
                                          <p:spTgt spid="103440"/>
                                        </p:tgtEl>
                                      </p:cBhvr>
                                    </p:animEffect>
                                  </p:childTnLst>
                                </p:cTn>
                              </p:par>
                            </p:childTnLst>
                          </p:cTn>
                        </p:par>
                      </p:childTnLst>
                    </p:cTn>
                  </p:par>
                </p:childTnLst>
              </p:cTn>
              <p:nextCondLst>
                <p:cond evt="onClick" delay="0">
                  <p:tgtEl>
                    <p:spTgt spid="103438"/>
                  </p:tgtEl>
                </p:cond>
              </p:nextCondLst>
            </p:seq>
            <p:seq concurrent="1" nextAc="seek">
              <p:cTn id="81" restart="whenNotActive" fill="hold" evtFilter="cancelBubble" nodeType="interactiveSeq">
                <p:stCondLst>
                  <p:cond evt="onClick" delay="0">
                    <p:tgtEl>
                      <p:spTgt spid="37"/>
                    </p:tgtEl>
                  </p:cond>
                </p:stCondLst>
                <p:endSync evt="end" delay="0">
                  <p:rtn val="all"/>
                </p:endSync>
                <p:childTnLst>
                  <p:par>
                    <p:cTn id="82" fill="hold">
                      <p:stCondLst>
                        <p:cond delay="0"/>
                      </p:stCondLst>
                      <p:childTnLst>
                        <p:par>
                          <p:cTn id="83" fill="hold">
                            <p:stCondLst>
                              <p:cond delay="0"/>
                            </p:stCondLst>
                            <p:childTnLst>
                              <p:par>
                                <p:cTn id="84" presetID="19" presetClass="entr" presetSubtype="5" fill="hold" grpId="0" nodeType="clickEffect">
                                  <p:stCondLst>
                                    <p:cond delay="0"/>
                                  </p:stCondLst>
                                  <p:childTnLst>
                                    <p:set>
                                      <p:cBhvr>
                                        <p:cTn id="85" dur="1" fill="hold">
                                          <p:stCondLst>
                                            <p:cond delay="0"/>
                                          </p:stCondLst>
                                        </p:cTn>
                                        <p:tgtEl>
                                          <p:spTgt spid="35"/>
                                        </p:tgtEl>
                                        <p:attrNameLst>
                                          <p:attrName>style.visibility</p:attrName>
                                        </p:attrNameLst>
                                      </p:cBhvr>
                                      <p:to>
                                        <p:strVal val="visible"/>
                                      </p:to>
                                    </p:set>
                                    <p:anim calcmode="lin" valueType="num">
                                      <p:cBhvr>
                                        <p:cTn id="86" dur="500" fill="hold"/>
                                        <p:tgtEl>
                                          <p:spTgt spid="35"/>
                                        </p:tgtEl>
                                        <p:attrNameLst>
                                          <p:attrName>ppt_w</p:attrName>
                                        </p:attrNameLst>
                                      </p:cBhvr>
                                      <p:tavLst>
                                        <p:tav tm="0">
                                          <p:val>
                                            <p:strVal val="#ppt_w"/>
                                          </p:val>
                                        </p:tav>
                                        <p:tav tm="100000">
                                          <p:val>
                                            <p:strVal val="#ppt_w"/>
                                          </p:val>
                                        </p:tav>
                                      </p:tavLst>
                                    </p:anim>
                                    <p:anim calcmode="lin" valueType="num">
                                      <p:cBhvr>
                                        <p:cTn id="87" dur="500" fill="hold"/>
                                        <p:tgtEl>
                                          <p:spTgt spid="35"/>
                                        </p:tgtEl>
                                        <p:attrNameLst>
                                          <p:attrName>ppt_h</p:attrName>
                                        </p:attrNameLst>
                                      </p:cBhvr>
                                      <p:tavLst>
                                        <p:tav tm="0" fmla="#ppt_h*sin(2.5*pi*$)">
                                          <p:val>
                                            <p:fltVal val="0"/>
                                          </p:val>
                                        </p:tav>
                                        <p:tav tm="100000">
                                          <p:val>
                                            <p:fltVal val="1"/>
                                          </p:val>
                                        </p:tav>
                                      </p:tavLst>
                                    </p:anim>
                                  </p:childTnLst>
                                </p:cTn>
                              </p:par>
                              <p:par>
                                <p:cTn id="88" presetID="19" presetClass="exit" presetSubtype="5" fill="hold" grpId="0" nodeType="withEffect">
                                  <p:stCondLst>
                                    <p:cond delay="0"/>
                                  </p:stCondLst>
                                  <p:childTnLst>
                                    <p:anim calcmode="lin" valueType="num">
                                      <p:cBhvr>
                                        <p:cTn id="89" dur="500"/>
                                        <p:tgtEl>
                                          <p:spTgt spid="36"/>
                                        </p:tgtEl>
                                        <p:attrNameLst>
                                          <p:attrName>ppt_w</p:attrName>
                                        </p:attrNameLst>
                                      </p:cBhvr>
                                      <p:tavLst>
                                        <p:tav tm="0">
                                          <p:val>
                                            <p:strVal val="ppt_w"/>
                                          </p:val>
                                        </p:tav>
                                        <p:tav tm="100000">
                                          <p:val>
                                            <p:strVal val="ppt_w"/>
                                          </p:val>
                                        </p:tav>
                                      </p:tavLst>
                                    </p:anim>
                                    <p:anim calcmode="lin" valueType="num">
                                      <p:cBhvr>
                                        <p:cTn id="90" dur="500"/>
                                        <p:tgtEl>
                                          <p:spTgt spid="36"/>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91" dur="1" fill="hold">
                                          <p:stCondLst>
                                            <p:cond delay="499"/>
                                          </p:stCondLst>
                                        </p:cTn>
                                        <p:tgtEl>
                                          <p:spTgt spid="36"/>
                                        </p:tgtEl>
                                        <p:attrNameLst>
                                          <p:attrName>style.visibility</p:attrName>
                                        </p:attrNameLst>
                                      </p:cBhvr>
                                      <p:to>
                                        <p:strVal val="hidden"/>
                                      </p:to>
                                    </p:set>
                                  </p:childTnLst>
                                </p:cTn>
                              </p:par>
                            </p:childTnLst>
                          </p:cTn>
                        </p:par>
                      </p:childTnLst>
                    </p:cTn>
                  </p:par>
                  <p:par>
                    <p:cTn id="92" fill="hold">
                      <p:stCondLst>
                        <p:cond delay="indefinite"/>
                      </p:stCondLst>
                      <p:childTnLst>
                        <p:par>
                          <p:cTn id="93" fill="hold">
                            <p:stCondLst>
                              <p:cond delay="0"/>
                            </p:stCondLst>
                            <p:childTnLst>
                              <p:par>
                                <p:cTn id="94" presetID="19" presetClass="entr" presetSubtype="5" fill="hold" grpId="1" nodeType="clickEffect">
                                  <p:stCondLst>
                                    <p:cond delay="0"/>
                                  </p:stCondLst>
                                  <p:childTnLst>
                                    <p:set>
                                      <p:cBhvr>
                                        <p:cTn id="95" dur="1" fill="hold">
                                          <p:stCondLst>
                                            <p:cond delay="0"/>
                                          </p:stCondLst>
                                        </p:cTn>
                                        <p:tgtEl>
                                          <p:spTgt spid="36"/>
                                        </p:tgtEl>
                                        <p:attrNameLst>
                                          <p:attrName>style.visibility</p:attrName>
                                        </p:attrNameLst>
                                      </p:cBhvr>
                                      <p:to>
                                        <p:strVal val="visible"/>
                                      </p:to>
                                    </p:set>
                                    <p:anim calcmode="lin" valueType="num">
                                      <p:cBhvr>
                                        <p:cTn id="96" dur="500" fill="hold"/>
                                        <p:tgtEl>
                                          <p:spTgt spid="36"/>
                                        </p:tgtEl>
                                        <p:attrNameLst>
                                          <p:attrName>ppt_w</p:attrName>
                                        </p:attrNameLst>
                                      </p:cBhvr>
                                      <p:tavLst>
                                        <p:tav tm="0">
                                          <p:val>
                                            <p:strVal val="#ppt_w"/>
                                          </p:val>
                                        </p:tav>
                                        <p:tav tm="100000">
                                          <p:val>
                                            <p:strVal val="#ppt_w"/>
                                          </p:val>
                                        </p:tav>
                                      </p:tavLst>
                                    </p:anim>
                                    <p:anim calcmode="lin" valueType="num">
                                      <p:cBhvr>
                                        <p:cTn id="97" dur="500" fill="hold"/>
                                        <p:tgtEl>
                                          <p:spTgt spid="36"/>
                                        </p:tgtEl>
                                        <p:attrNameLst>
                                          <p:attrName>ppt_h</p:attrName>
                                        </p:attrNameLst>
                                      </p:cBhvr>
                                      <p:tavLst>
                                        <p:tav tm="0" fmla="#ppt_h*sin(2.5*pi*$)">
                                          <p:val>
                                            <p:fltVal val="0"/>
                                          </p:val>
                                        </p:tav>
                                        <p:tav tm="100000">
                                          <p:val>
                                            <p:fltVal val="1"/>
                                          </p:val>
                                        </p:tav>
                                      </p:tavLst>
                                    </p:anim>
                                  </p:childTnLst>
                                </p:cTn>
                              </p:par>
                              <p:par>
                                <p:cTn id="98" presetID="19" presetClass="exit" presetSubtype="5" fill="hold" grpId="1" nodeType="withEffect">
                                  <p:stCondLst>
                                    <p:cond delay="0"/>
                                  </p:stCondLst>
                                  <p:childTnLst>
                                    <p:anim calcmode="lin" valueType="num">
                                      <p:cBhvr>
                                        <p:cTn id="99" dur="500"/>
                                        <p:tgtEl>
                                          <p:spTgt spid="35"/>
                                        </p:tgtEl>
                                        <p:attrNameLst>
                                          <p:attrName>ppt_w</p:attrName>
                                        </p:attrNameLst>
                                      </p:cBhvr>
                                      <p:tavLst>
                                        <p:tav tm="0">
                                          <p:val>
                                            <p:strVal val="ppt_w"/>
                                          </p:val>
                                        </p:tav>
                                        <p:tav tm="100000">
                                          <p:val>
                                            <p:strVal val="ppt_w"/>
                                          </p:val>
                                        </p:tav>
                                      </p:tavLst>
                                    </p:anim>
                                    <p:anim calcmode="lin" valueType="num">
                                      <p:cBhvr>
                                        <p:cTn id="100" dur="500"/>
                                        <p:tgtEl>
                                          <p:spTgt spid="35"/>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01" dur="1" fill="hold">
                                          <p:stCondLst>
                                            <p:cond delay="499"/>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37"/>
                  </p:tgtEl>
                </p:cond>
              </p:nextCondLst>
            </p:seq>
          </p:childTnLst>
        </p:cTn>
      </p:par>
    </p:tnLst>
    <p:bldLst>
      <p:bldP spid="42" grpId="0" animBg="1"/>
      <p:bldP spid="35" grpId="0" animBg="1"/>
      <p:bldP spid="35" grpId="1" animBg="1"/>
      <p:bldP spid="36" grpId="0" animBg="1"/>
      <p:bldP spid="36"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№1,2</a:t>
            </a:r>
            <a:endParaRPr lang="ru-RU" sz="2400" b="1" dirty="0">
              <a:solidFill>
                <a:schemeClr val="bg1"/>
              </a:solidFill>
              <a:latin typeface="Times New Roman" pitchFamily="18" charset="0"/>
              <a:cs typeface="Times New Roman" pitchFamily="18" charset="0"/>
            </a:endParaRPr>
          </a:p>
        </p:txBody>
      </p:sp>
      <p:sp>
        <p:nvSpPr>
          <p:cNvPr id="10" name="TextBox 9"/>
          <p:cNvSpPr txBox="1"/>
          <p:nvPr/>
        </p:nvSpPr>
        <p:spPr>
          <a:xfrm>
            <a:off x="1619672" y="548680"/>
            <a:ext cx="6154378" cy="523220"/>
          </a:xfrm>
          <a:prstGeom prst="rect">
            <a:avLst/>
          </a:prstGeom>
          <a:noFill/>
        </p:spPr>
        <p:txBody>
          <a:bodyPr wrap="none" rtlCol="0">
            <a:spAutoFit/>
          </a:bodyPr>
          <a:lstStyle/>
          <a:p>
            <a:pPr algn="ctr"/>
            <a:r>
              <a:rPr lang="ru-RU" sz="2800" b="1" dirty="0" smtClean="0">
                <a:latin typeface="Times New Roman" pitchFamily="18" charset="0"/>
                <a:cs typeface="Times New Roman" pitchFamily="18" charset="0"/>
              </a:rPr>
              <a:t>            Найдите значение выражения</a:t>
            </a:r>
            <a:endParaRPr lang="ru-RU" sz="2800" b="1" dirty="0">
              <a:latin typeface="Times New Roman" pitchFamily="18" charset="0"/>
              <a:cs typeface="Times New Roman" pitchFamily="18" charset="0"/>
            </a:endParaRPr>
          </a:p>
        </p:txBody>
      </p:sp>
      <p:sp>
        <p:nvSpPr>
          <p:cNvPr id="19" name="Управляющая кнопка: настраиваемая 18">
            <a:hlinkClick r:id="" action="ppaction://noaction" highlightClick="1"/>
          </p:cNvPr>
          <p:cNvSpPr/>
          <p:nvPr/>
        </p:nvSpPr>
        <p:spPr>
          <a:xfrm>
            <a:off x="1403648" y="4725144"/>
            <a:ext cx="201622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accent1">
                    <a:lumMod val="50000"/>
                  </a:schemeClr>
                </a:solidFill>
                <a:latin typeface="Times New Roman" pitchFamily="18" charset="0"/>
                <a:cs typeface="Times New Roman" pitchFamily="18" charset="0"/>
              </a:rPr>
              <a:t>660</a:t>
            </a:r>
            <a:endParaRPr lang="ru-RU" sz="3600" b="1" dirty="0">
              <a:solidFill>
                <a:schemeClr val="accent1">
                  <a:lumMod val="50000"/>
                </a:schemeClr>
              </a:solidFill>
              <a:latin typeface="Times New Roman" pitchFamily="18" charset="0"/>
              <a:cs typeface="Times New Roman" pitchFamily="18" charset="0"/>
            </a:endParaRPr>
          </a:p>
        </p:txBody>
      </p:sp>
      <p:sp>
        <p:nvSpPr>
          <p:cNvPr id="20" name="Управляющая кнопка: настраиваемая 19">
            <a:hlinkClick r:id="" action="ppaction://noaction" highlightClick="1"/>
          </p:cNvPr>
          <p:cNvSpPr/>
          <p:nvPr/>
        </p:nvSpPr>
        <p:spPr>
          <a:xfrm>
            <a:off x="1403648" y="4725144"/>
            <a:ext cx="201622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21" name="Управляющая кнопка: настраиваемая 20">
            <a:hlinkClick r:id="" action="ppaction://noaction" highlightClick="1"/>
          </p:cNvPr>
          <p:cNvSpPr/>
          <p:nvPr/>
        </p:nvSpPr>
        <p:spPr>
          <a:xfrm>
            <a:off x="1403648" y="4725144"/>
            <a:ext cx="201622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sp>
        <p:nvSpPr>
          <p:cNvPr id="23" name="Прямоугольник 22"/>
          <p:cNvSpPr/>
          <p:nvPr/>
        </p:nvSpPr>
        <p:spPr>
          <a:xfrm>
            <a:off x="395536" y="1484784"/>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a:t>
            </a:r>
            <a:endParaRPr lang="ru-RU" sz="2400" b="1" dirty="0">
              <a:solidFill>
                <a:schemeClr val="bg1"/>
              </a:solidFill>
              <a:latin typeface="Times New Roman" pitchFamily="18" charset="0"/>
              <a:cs typeface="Times New Roman" pitchFamily="18" charset="0"/>
            </a:endParaRPr>
          </a:p>
        </p:txBody>
      </p:sp>
      <p:grpSp>
        <p:nvGrpSpPr>
          <p:cNvPr id="2" name="Группа 30"/>
          <p:cNvGrpSpPr/>
          <p:nvPr/>
        </p:nvGrpSpPr>
        <p:grpSpPr>
          <a:xfrm>
            <a:off x="1043608" y="2565251"/>
            <a:ext cx="3456385" cy="1008112"/>
            <a:chOff x="1043608" y="1484784"/>
            <a:chExt cx="2312728" cy="1008112"/>
          </a:xfrm>
        </p:grpSpPr>
        <p:sp>
          <p:nvSpPr>
            <p:cNvPr id="32" name="Прямоугольник 31"/>
            <p:cNvSpPr/>
            <p:nvPr/>
          </p:nvSpPr>
          <p:spPr>
            <a:xfrm>
              <a:off x="1043608" y="1484784"/>
              <a:ext cx="2312728"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3" name="Object 8"/>
            <p:cNvGraphicFramePr>
              <a:graphicFrameLocks noChangeAspect="1"/>
            </p:cNvGraphicFramePr>
            <p:nvPr/>
          </p:nvGraphicFramePr>
          <p:xfrm>
            <a:off x="1043608" y="1696071"/>
            <a:ext cx="2312727" cy="585787"/>
          </p:xfrm>
          <a:graphic>
            <a:graphicData uri="http://schemas.openxmlformats.org/presentationml/2006/ole">
              <p:oleObj spid="_x0000_s5123" name="Формула" r:id="rId4" imgW="1358640" imgH="228600" progId="Equation.3">
                <p:embed/>
              </p:oleObj>
            </a:graphicData>
          </a:graphic>
        </p:graphicFrame>
      </p:grpSp>
      <p:grpSp>
        <p:nvGrpSpPr>
          <p:cNvPr id="3" name="Группа 29"/>
          <p:cNvGrpSpPr/>
          <p:nvPr/>
        </p:nvGrpSpPr>
        <p:grpSpPr>
          <a:xfrm>
            <a:off x="1043608" y="1484784"/>
            <a:ext cx="3456385" cy="1008112"/>
            <a:chOff x="1043608" y="1484784"/>
            <a:chExt cx="2312728" cy="1008112"/>
          </a:xfrm>
        </p:grpSpPr>
        <p:sp>
          <p:nvSpPr>
            <p:cNvPr id="26" name="Прямоугольник 25"/>
            <p:cNvSpPr/>
            <p:nvPr/>
          </p:nvSpPr>
          <p:spPr>
            <a:xfrm>
              <a:off x="1043608" y="1484784"/>
              <a:ext cx="2312728"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18440" name="Object 8"/>
            <p:cNvGraphicFramePr>
              <a:graphicFrameLocks noChangeAspect="1"/>
            </p:cNvGraphicFramePr>
            <p:nvPr/>
          </p:nvGraphicFramePr>
          <p:xfrm>
            <a:off x="1102909" y="1700932"/>
            <a:ext cx="2194126" cy="585788"/>
          </p:xfrm>
          <a:graphic>
            <a:graphicData uri="http://schemas.openxmlformats.org/presentationml/2006/ole">
              <p:oleObj spid="_x0000_s5122" name="Формула" r:id="rId5" imgW="1231560" imgH="228600" progId="Equation.3">
                <p:embed/>
              </p:oleObj>
            </a:graphicData>
          </a:graphic>
        </p:graphicFrame>
      </p:grpSp>
      <p:grpSp>
        <p:nvGrpSpPr>
          <p:cNvPr id="4" name="Группа 33"/>
          <p:cNvGrpSpPr/>
          <p:nvPr/>
        </p:nvGrpSpPr>
        <p:grpSpPr>
          <a:xfrm>
            <a:off x="1043609" y="3644900"/>
            <a:ext cx="3456384" cy="1008112"/>
            <a:chOff x="1016026" y="1484784"/>
            <a:chExt cx="2312727" cy="1008112"/>
          </a:xfrm>
        </p:grpSpPr>
        <p:sp>
          <p:nvSpPr>
            <p:cNvPr id="35" name="Прямоугольник 34"/>
            <p:cNvSpPr/>
            <p:nvPr/>
          </p:nvSpPr>
          <p:spPr>
            <a:xfrm>
              <a:off x="1016026" y="1484784"/>
              <a:ext cx="2312727"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6" name="Object 8"/>
            <p:cNvGraphicFramePr>
              <a:graphicFrameLocks noChangeAspect="1"/>
            </p:cNvGraphicFramePr>
            <p:nvPr/>
          </p:nvGraphicFramePr>
          <p:xfrm>
            <a:off x="1500084" y="1695922"/>
            <a:ext cx="1452178" cy="585787"/>
          </p:xfrm>
          <a:graphic>
            <a:graphicData uri="http://schemas.openxmlformats.org/presentationml/2006/ole">
              <p:oleObj spid="_x0000_s5124" name="Формула" r:id="rId6" imgW="749160" imgH="228600" progId="Equation.3">
                <p:embed/>
              </p:oleObj>
            </a:graphicData>
          </a:graphic>
        </p:graphicFrame>
      </p:grpSp>
      <p:sp>
        <p:nvSpPr>
          <p:cNvPr id="59" name="Прямоугольник 58"/>
          <p:cNvSpPr/>
          <p:nvPr/>
        </p:nvSpPr>
        <p:spPr>
          <a:xfrm>
            <a:off x="4644008" y="1484784"/>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2)</a:t>
            </a:r>
            <a:endParaRPr lang="ru-RU" sz="2400" b="1" dirty="0">
              <a:solidFill>
                <a:schemeClr val="bg1"/>
              </a:solidFill>
              <a:latin typeface="Times New Roman" pitchFamily="18" charset="0"/>
              <a:cs typeface="Times New Roman" pitchFamily="18" charset="0"/>
            </a:endParaRPr>
          </a:p>
        </p:txBody>
      </p:sp>
      <p:grpSp>
        <p:nvGrpSpPr>
          <p:cNvPr id="5" name="Группа 59"/>
          <p:cNvGrpSpPr/>
          <p:nvPr/>
        </p:nvGrpSpPr>
        <p:grpSpPr>
          <a:xfrm>
            <a:off x="5292079" y="2565375"/>
            <a:ext cx="3528393" cy="1008112"/>
            <a:chOff x="1043608" y="1484784"/>
            <a:chExt cx="2227410" cy="1008112"/>
          </a:xfrm>
        </p:grpSpPr>
        <p:sp>
          <p:nvSpPr>
            <p:cNvPr id="61" name="Прямоугольник 60"/>
            <p:cNvSpPr/>
            <p:nvPr/>
          </p:nvSpPr>
          <p:spPr>
            <a:xfrm>
              <a:off x="1043608" y="1484784"/>
              <a:ext cx="2227410"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62" name="Object 8"/>
            <p:cNvGraphicFramePr>
              <a:graphicFrameLocks noChangeAspect="1"/>
            </p:cNvGraphicFramePr>
            <p:nvPr/>
          </p:nvGraphicFramePr>
          <p:xfrm>
            <a:off x="1095408" y="1695947"/>
            <a:ext cx="2123810" cy="585787"/>
          </p:xfrm>
          <a:graphic>
            <a:graphicData uri="http://schemas.openxmlformats.org/presentationml/2006/ole">
              <p:oleObj spid="_x0000_s5125" name="Формула" r:id="rId7" imgW="1333440" imgH="228600" progId="Equation.3">
                <p:embed/>
              </p:oleObj>
            </a:graphicData>
          </a:graphic>
        </p:graphicFrame>
      </p:grpSp>
      <p:grpSp>
        <p:nvGrpSpPr>
          <p:cNvPr id="6" name="Группа 62"/>
          <p:cNvGrpSpPr/>
          <p:nvPr/>
        </p:nvGrpSpPr>
        <p:grpSpPr>
          <a:xfrm>
            <a:off x="5292080" y="1484784"/>
            <a:ext cx="3528392" cy="1008112"/>
            <a:chOff x="1043608" y="1452563"/>
            <a:chExt cx="2227409" cy="1008112"/>
          </a:xfrm>
        </p:grpSpPr>
        <p:sp>
          <p:nvSpPr>
            <p:cNvPr id="64" name="Прямоугольник 63"/>
            <p:cNvSpPr/>
            <p:nvPr/>
          </p:nvSpPr>
          <p:spPr>
            <a:xfrm>
              <a:off x="1043608" y="1452563"/>
              <a:ext cx="2227409"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65" name="Object 8"/>
            <p:cNvGraphicFramePr>
              <a:graphicFrameLocks noChangeAspect="1"/>
            </p:cNvGraphicFramePr>
            <p:nvPr/>
          </p:nvGraphicFramePr>
          <p:xfrm>
            <a:off x="1095409" y="1694979"/>
            <a:ext cx="2123809" cy="585788"/>
          </p:xfrm>
          <a:graphic>
            <a:graphicData uri="http://schemas.openxmlformats.org/presentationml/2006/ole">
              <p:oleObj spid="_x0000_s5126" name="Формула" r:id="rId8" imgW="1206360" imgH="228600" progId="Equation.3">
                <p:embed/>
              </p:oleObj>
            </a:graphicData>
          </a:graphic>
        </p:graphicFrame>
      </p:grpSp>
      <p:grpSp>
        <p:nvGrpSpPr>
          <p:cNvPr id="7" name="Группа 65"/>
          <p:cNvGrpSpPr/>
          <p:nvPr/>
        </p:nvGrpSpPr>
        <p:grpSpPr>
          <a:xfrm>
            <a:off x="5281109" y="3645024"/>
            <a:ext cx="3540896" cy="1008112"/>
            <a:chOff x="1043608" y="1484784"/>
            <a:chExt cx="2016224" cy="1008112"/>
          </a:xfrm>
        </p:grpSpPr>
        <p:sp>
          <p:nvSpPr>
            <p:cNvPr id="67" name="Прямоугольник 66"/>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68" name="Object 8"/>
            <p:cNvGraphicFramePr>
              <a:graphicFrameLocks noChangeAspect="1"/>
            </p:cNvGraphicFramePr>
            <p:nvPr/>
          </p:nvGraphicFramePr>
          <p:xfrm>
            <a:off x="1338535" y="1695798"/>
            <a:ext cx="1432828" cy="585787"/>
          </p:xfrm>
          <a:graphic>
            <a:graphicData uri="http://schemas.openxmlformats.org/presentationml/2006/ole">
              <p:oleObj spid="_x0000_s5127" name="Формула" r:id="rId9" imgW="850680" imgH="228600" progId="Equation.3">
                <p:embed/>
              </p:oleObj>
            </a:graphicData>
          </a:graphic>
        </p:graphicFrame>
      </p:grpSp>
      <p:sp>
        <p:nvSpPr>
          <p:cNvPr id="56" name="Управляющая кнопка: настраиваемая 55">
            <a:hlinkClick r:id="" action="ppaction://noaction" highlightClick="1"/>
          </p:cNvPr>
          <p:cNvSpPr/>
          <p:nvPr/>
        </p:nvSpPr>
        <p:spPr>
          <a:xfrm>
            <a:off x="5292080" y="4725144"/>
            <a:ext cx="201622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accent1">
                    <a:lumMod val="50000"/>
                  </a:schemeClr>
                </a:solidFill>
                <a:latin typeface="Times New Roman" pitchFamily="18" charset="0"/>
                <a:cs typeface="Times New Roman" pitchFamily="18" charset="0"/>
              </a:rPr>
              <a:t>2,48</a:t>
            </a:r>
            <a:endParaRPr lang="ru-RU" sz="3600" b="1" dirty="0">
              <a:solidFill>
                <a:schemeClr val="accent1">
                  <a:lumMod val="50000"/>
                </a:schemeClr>
              </a:solidFill>
              <a:latin typeface="Times New Roman" pitchFamily="18" charset="0"/>
              <a:cs typeface="Times New Roman" pitchFamily="18" charset="0"/>
            </a:endParaRPr>
          </a:p>
        </p:txBody>
      </p:sp>
      <p:sp>
        <p:nvSpPr>
          <p:cNvPr id="57" name="Управляющая кнопка: настраиваемая 56">
            <a:hlinkClick r:id="" action="ppaction://noaction" highlightClick="1"/>
          </p:cNvPr>
          <p:cNvSpPr/>
          <p:nvPr/>
        </p:nvSpPr>
        <p:spPr>
          <a:xfrm>
            <a:off x="5292080" y="4725144"/>
            <a:ext cx="201622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58" name="Управляющая кнопка: настраиваемая 57">
            <a:hlinkClick r:id="" action="ppaction://noaction" highlightClick="1"/>
          </p:cNvPr>
          <p:cNvSpPr/>
          <p:nvPr/>
        </p:nvSpPr>
        <p:spPr>
          <a:xfrm>
            <a:off x="5292080" y="4725144"/>
            <a:ext cx="201622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sp>
        <p:nvSpPr>
          <p:cNvPr id="34" name="Управляющая кнопка: далее 33">
            <a:hlinkClick r:id="" action="ppaction://hlinkshowjump?jump=nextslide" highlightClick="1"/>
          </p:cNvPr>
          <p:cNvSpPr/>
          <p:nvPr/>
        </p:nvSpPr>
        <p:spPr>
          <a:xfrm>
            <a:off x="817240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7" name="Управляющая кнопка: возврат 36">
            <a:hlinkClick r:id="" action="ppaction://hlinkshowjump?jump=lastslideviewed" highlightClick="1"/>
          </p:cNvPr>
          <p:cNvSpPr/>
          <p:nvPr/>
        </p:nvSpPr>
        <p:spPr>
          <a:xfrm>
            <a:off x="658822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Управляющая кнопка: домой 37">
            <a:hlinkClick r:id="rId10" action="ppaction://hlinksldjump" highlightClick="1"/>
          </p:cNvPr>
          <p:cNvSpPr/>
          <p:nvPr/>
        </p:nvSpPr>
        <p:spPr>
          <a:xfrm>
            <a:off x="738031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9" presetClass="entr" presetSubtype="5"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ppt_w"/>
                                          </p:val>
                                        </p:tav>
                                        <p:tav tm="100000">
                                          <p:val>
                                            <p:strVal val="#ppt_w"/>
                                          </p:val>
                                        </p:tav>
                                      </p:tavLst>
                                    </p:anim>
                                    <p:anim calcmode="lin" valueType="num">
                                      <p:cBhvr>
                                        <p:cTn id="8" dur="500" fill="hold"/>
                                        <p:tgtEl>
                                          <p:spTgt spid="19"/>
                                        </p:tgtEl>
                                        <p:attrNameLst>
                                          <p:attrName>ppt_h</p:attrName>
                                        </p:attrNameLst>
                                      </p:cBhvr>
                                      <p:tavLst>
                                        <p:tav tm="0" fmla="#ppt_h*sin(2.5*pi*$)">
                                          <p:val>
                                            <p:fltVal val="0"/>
                                          </p:val>
                                        </p:tav>
                                        <p:tav tm="100000">
                                          <p:val>
                                            <p:fltVal val="1"/>
                                          </p:val>
                                        </p:tav>
                                      </p:tavLst>
                                    </p:anim>
                                  </p:childTnLst>
                                </p:cTn>
                              </p:par>
                              <p:par>
                                <p:cTn id="9" presetID="19" presetClass="exit" presetSubtype="5" fill="hold" grpId="0" nodeType="withEffect">
                                  <p:stCondLst>
                                    <p:cond delay="0"/>
                                  </p:stCondLst>
                                  <p:childTnLst>
                                    <p:anim calcmode="lin" valueType="num">
                                      <p:cBhvr>
                                        <p:cTn id="10" dur="500"/>
                                        <p:tgtEl>
                                          <p:spTgt spid="20"/>
                                        </p:tgtEl>
                                        <p:attrNameLst>
                                          <p:attrName>ppt_w</p:attrName>
                                        </p:attrNameLst>
                                      </p:cBhvr>
                                      <p:tavLst>
                                        <p:tav tm="0">
                                          <p:val>
                                            <p:strVal val="ppt_w"/>
                                          </p:val>
                                        </p:tav>
                                        <p:tav tm="100000">
                                          <p:val>
                                            <p:strVal val="ppt_w"/>
                                          </p:val>
                                        </p:tav>
                                      </p:tavLst>
                                    </p:anim>
                                    <p:anim calcmode="lin" valueType="num">
                                      <p:cBhvr>
                                        <p:cTn id="11"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9" presetClass="entr" presetSubtype="5" fill="hold" grpId="1"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ppt_w"/>
                                          </p:val>
                                        </p:tav>
                                        <p:tav tm="100000">
                                          <p:val>
                                            <p:strVal val="#ppt_w"/>
                                          </p:val>
                                        </p:tav>
                                      </p:tavLst>
                                    </p:anim>
                                    <p:anim calcmode="lin" valueType="num">
                                      <p:cBhvr>
                                        <p:cTn id="18" dur="500" fill="hold"/>
                                        <p:tgtEl>
                                          <p:spTgt spid="20"/>
                                        </p:tgtEl>
                                        <p:attrNameLst>
                                          <p:attrName>ppt_h</p:attrName>
                                        </p:attrNameLst>
                                      </p:cBhvr>
                                      <p:tavLst>
                                        <p:tav tm="0" fmla="#ppt_h*sin(2.5*pi*$)">
                                          <p:val>
                                            <p:fltVal val="0"/>
                                          </p:val>
                                        </p:tav>
                                        <p:tav tm="100000">
                                          <p:val>
                                            <p:fltVal val="1"/>
                                          </p:val>
                                        </p:tav>
                                      </p:tavLst>
                                    </p:anim>
                                  </p:childTnLst>
                                </p:cTn>
                              </p:par>
                              <p:par>
                                <p:cTn id="19" presetID="19" presetClass="exit" presetSubtype="5" fill="hold" grpId="1" nodeType="withEffect">
                                  <p:stCondLst>
                                    <p:cond delay="0"/>
                                  </p:stCondLst>
                                  <p:childTnLst>
                                    <p:anim calcmode="lin" valueType="num">
                                      <p:cBhvr>
                                        <p:cTn id="20" dur="500"/>
                                        <p:tgtEl>
                                          <p:spTgt spid="19"/>
                                        </p:tgtEl>
                                        <p:attrNameLst>
                                          <p:attrName>ppt_w</p:attrName>
                                        </p:attrNameLst>
                                      </p:cBhvr>
                                      <p:tavLst>
                                        <p:tav tm="0">
                                          <p:val>
                                            <p:strVal val="ppt_w"/>
                                          </p:val>
                                        </p:tav>
                                        <p:tav tm="100000">
                                          <p:val>
                                            <p:strVal val="ppt_w"/>
                                          </p:val>
                                        </p:tav>
                                      </p:tavLst>
                                    </p:anim>
                                    <p:anim calcmode="lin" valueType="num">
                                      <p:cBhvr>
                                        <p:cTn id="21" dur="500"/>
                                        <p:tgtEl>
                                          <p:spTgt spid="1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2"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3" restart="whenNotActive" fill="hold" evtFilter="cancelBubble" nodeType="interactiveSeq">
                <p:stCondLst>
                  <p:cond evt="onClick" delay="0">
                    <p:tgtEl>
                      <p:spTgt spid="6"/>
                    </p:tgtEl>
                  </p:cond>
                </p:stCondLst>
                <p:endSync evt="end" delay="0">
                  <p:rtn val="all"/>
                </p:endSync>
                <p:childTnLst>
                  <p:par>
                    <p:cTn id="24" fill="hold">
                      <p:stCondLst>
                        <p:cond delay="0"/>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6"/>
                  </p:tgtEl>
                </p:cond>
              </p:nextCondLst>
            </p:seq>
            <p:seq concurrent="1" nextAc="seek">
              <p:cTn id="38" restart="whenNotActive" fill="hold" evtFilter="cancelBubble" nodeType="interactiveSeq">
                <p:stCondLst>
                  <p:cond evt="onClick" delay="0">
                    <p:tgtEl>
                      <p:spTgt spid="3"/>
                    </p:tgtEl>
                  </p:cond>
                </p:stCondLst>
                <p:endSync evt="end" delay="0">
                  <p:rtn val="all"/>
                </p:endSync>
                <p:childTnLst>
                  <p:par>
                    <p:cTn id="39" fill="hold">
                      <p:stCondLst>
                        <p:cond delay="0"/>
                      </p:stCondLst>
                      <p:childTnLst>
                        <p:par>
                          <p:cTn id="40" fill="hold">
                            <p:stCondLst>
                              <p:cond delay="0"/>
                            </p:stCondLst>
                            <p:childTnLst>
                              <p:par>
                                <p:cTn id="41" presetID="47" presetClass="entr" presetSubtype="0" fill="hold"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1000"/>
                                        <p:tgtEl>
                                          <p:spTgt spid="2"/>
                                        </p:tgtEl>
                                      </p:cBhvr>
                                    </p:animEffect>
                                    <p:anim calcmode="lin" valueType="num">
                                      <p:cBhvr>
                                        <p:cTn id="44" dur="1000" fill="hold"/>
                                        <p:tgtEl>
                                          <p:spTgt spid="2"/>
                                        </p:tgtEl>
                                        <p:attrNameLst>
                                          <p:attrName>ppt_x</p:attrName>
                                        </p:attrNameLst>
                                      </p:cBhvr>
                                      <p:tavLst>
                                        <p:tav tm="0">
                                          <p:val>
                                            <p:strVal val="#ppt_x"/>
                                          </p:val>
                                        </p:tav>
                                        <p:tav tm="100000">
                                          <p:val>
                                            <p:strVal val="#ppt_x"/>
                                          </p:val>
                                        </p:tav>
                                      </p:tavLst>
                                    </p:anim>
                                    <p:anim calcmode="lin" valueType="num">
                                      <p:cBhvr>
                                        <p:cTn id="4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nodeType="click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1000"/>
                                        <p:tgtEl>
                                          <p:spTgt spid="4"/>
                                        </p:tgtEl>
                                      </p:cBhvr>
                                    </p:animEffect>
                                    <p:anim calcmode="lin" valueType="num">
                                      <p:cBhvr>
                                        <p:cTn id="51" dur="1000" fill="hold"/>
                                        <p:tgtEl>
                                          <p:spTgt spid="4"/>
                                        </p:tgtEl>
                                        <p:attrNameLst>
                                          <p:attrName>ppt_x</p:attrName>
                                        </p:attrNameLst>
                                      </p:cBhvr>
                                      <p:tavLst>
                                        <p:tav tm="0">
                                          <p:val>
                                            <p:strVal val="#ppt_x"/>
                                          </p:val>
                                        </p:tav>
                                        <p:tav tm="100000">
                                          <p:val>
                                            <p:strVal val="#ppt_x"/>
                                          </p:val>
                                        </p:tav>
                                      </p:tavLst>
                                    </p:anim>
                                    <p:anim calcmode="lin" valueType="num">
                                      <p:cBhvr>
                                        <p:cTn id="5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3"/>
                  </p:tgtEl>
                </p:cond>
              </p:nextCondLst>
            </p:seq>
            <p:seq concurrent="1" nextAc="seek">
              <p:cTn id="53" restart="whenNotActive" fill="hold" evtFilter="cancelBubble" nodeType="interactiveSeq">
                <p:stCondLst>
                  <p:cond evt="onClick" delay="0">
                    <p:tgtEl>
                      <p:spTgt spid="58"/>
                    </p:tgtEl>
                  </p:cond>
                </p:stCondLst>
                <p:endSync evt="end" delay="0">
                  <p:rtn val="all"/>
                </p:endSync>
                <p:childTnLst>
                  <p:par>
                    <p:cTn id="54" fill="hold">
                      <p:stCondLst>
                        <p:cond delay="0"/>
                      </p:stCondLst>
                      <p:childTnLst>
                        <p:par>
                          <p:cTn id="55" fill="hold">
                            <p:stCondLst>
                              <p:cond delay="0"/>
                            </p:stCondLst>
                            <p:childTnLst>
                              <p:par>
                                <p:cTn id="56" presetID="19" presetClass="entr" presetSubtype="5" fill="hold" grpId="0" nodeType="clickEffect">
                                  <p:stCondLst>
                                    <p:cond delay="0"/>
                                  </p:stCondLst>
                                  <p:childTnLst>
                                    <p:set>
                                      <p:cBhvr>
                                        <p:cTn id="57" dur="1" fill="hold">
                                          <p:stCondLst>
                                            <p:cond delay="0"/>
                                          </p:stCondLst>
                                        </p:cTn>
                                        <p:tgtEl>
                                          <p:spTgt spid="56"/>
                                        </p:tgtEl>
                                        <p:attrNameLst>
                                          <p:attrName>style.visibility</p:attrName>
                                        </p:attrNameLst>
                                      </p:cBhvr>
                                      <p:to>
                                        <p:strVal val="visible"/>
                                      </p:to>
                                    </p:set>
                                    <p:anim calcmode="lin" valueType="num">
                                      <p:cBhvr>
                                        <p:cTn id="58" dur="500" fill="hold"/>
                                        <p:tgtEl>
                                          <p:spTgt spid="56"/>
                                        </p:tgtEl>
                                        <p:attrNameLst>
                                          <p:attrName>ppt_w</p:attrName>
                                        </p:attrNameLst>
                                      </p:cBhvr>
                                      <p:tavLst>
                                        <p:tav tm="0">
                                          <p:val>
                                            <p:strVal val="#ppt_w"/>
                                          </p:val>
                                        </p:tav>
                                        <p:tav tm="100000">
                                          <p:val>
                                            <p:strVal val="#ppt_w"/>
                                          </p:val>
                                        </p:tav>
                                      </p:tavLst>
                                    </p:anim>
                                    <p:anim calcmode="lin" valueType="num">
                                      <p:cBhvr>
                                        <p:cTn id="59" dur="500" fill="hold"/>
                                        <p:tgtEl>
                                          <p:spTgt spid="56"/>
                                        </p:tgtEl>
                                        <p:attrNameLst>
                                          <p:attrName>ppt_h</p:attrName>
                                        </p:attrNameLst>
                                      </p:cBhvr>
                                      <p:tavLst>
                                        <p:tav tm="0" fmla="#ppt_h*sin(2.5*pi*$)">
                                          <p:val>
                                            <p:fltVal val="0"/>
                                          </p:val>
                                        </p:tav>
                                        <p:tav tm="100000">
                                          <p:val>
                                            <p:fltVal val="1"/>
                                          </p:val>
                                        </p:tav>
                                      </p:tavLst>
                                    </p:anim>
                                  </p:childTnLst>
                                </p:cTn>
                              </p:par>
                              <p:par>
                                <p:cTn id="60" presetID="19" presetClass="exit" presetSubtype="5" fill="hold" grpId="0" nodeType="withEffect">
                                  <p:stCondLst>
                                    <p:cond delay="0"/>
                                  </p:stCondLst>
                                  <p:childTnLst>
                                    <p:anim calcmode="lin" valueType="num">
                                      <p:cBhvr>
                                        <p:cTn id="61" dur="500"/>
                                        <p:tgtEl>
                                          <p:spTgt spid="57"/>
                                        </p:tgtEl>
                                        <p:attrNameLst>
                                          <p:attrName>ppt_w</p:attrName>
                                        </p:attrNameLst>
                                      </p:cBhvr>
                                      <p:tavLst>
                                        <p:tav tm="0">
                                          <p:val>
                                            <p:strVal val="ppt_w"/>
                                          </p:val>
                                        </p:tav>
                                        <p:tav tm="100000">
                                          <p:val>
                                            <p:strVal val="ppt_w"/>
                                          </p:val>
                                        </p:tav>
                                      </p:tavLst>
                                    </p:anim>
                                    <p:anim calcmode="lin" valueType="num">
                                      <p:cBhvr>
                                        <p:cTn id="62" dur="500"/>
                                        <p:tgtEl>
                                          <p:spTgt spid="57"/>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63" dur="1" fill="hold">
                                          <p:stCondLst>
                                            <p:cond delay="499"/>
                                          </p:stCondLst>
                                        </p:cTn>
                                        <p:tgtEl>
                                          <p:spTgt spid="57"/>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19" presetClass="entr" presetSubtype="5" fill="hold" grpId="1" nodeType="clickEffect">
                                  <p:stCondLst>
                                    <p:cond delay="0"/>
                                  </p:stCondLst>
                                  <p:childTnLst>
                                    <p:set>
                                      <p:cBhvr>
                                        <p:cTn id="67" dur="1" fill="hold">
                                          <p:stCondLst>
                                            <p:cond delay="0"/>
                                          </p:stCondLst>
                                        </p:cTn>
                                        <p:tgtEl>
                                          <p:spTgt spid="57"/>
                                        </p:tgtEl>
                                        <p:attrNameLst>
                                          <p:attrName>style.visibility</p:attrName>
                                        </p:attrNameLst>
                                      </p:cBhvr>
                                      <p:to>
                                        <p:strVal val="visible"/>
                                      </p:to>
                                    </p:set>
                                    <p:anim calcmode="lin" valueType="num">
                                      <p:cBhvr>
                                        <p:cTn id="68" dur="500" fill="hold"/>
                                        <p:tgtEl>
                                          <p:spTgt spid="57"/>
                                        </p:tgtEl>
                                        <p:attrNameLst>
                                          <p:attrName>ppt_w</p:attrName>
                                        </p:attrNameLst>
                                      </p:cBhvr>
                                      <p:tavLst>
                                        <p:tav tm="0">
                                          <p:val>
                                            <p:strVal val="#ppt_w"/>
                                          </p:val>
                                        </p:tav>
                                        <p:tav tm="100000">
                                          <p:val>
                                            <p:strVal val="#ppt_w"/>
                                          </p:val>
                                        </p:tav>
                                      </p:tavLst>
                                    </p:anim>
                                    <p:anim calcmode="lin" valueType="num">
                                      <p:cBhvr>
                                        <p:cTn id="69" dur="500" fill="hold"/>
                                        <p:tgtEl>
                                          <p:spTgt spid="57"/>
                                        </p:tgtEl>
                                        <p:attrNameLst>
                                          <p:attrName>ppt_h</p:attrName>
                                        </p:attrNameLst>
                                      </p:cBhvr>
                                      <p:tavLst>
                                        <p:tav tm="0" fmla="#ppt_h*sin(2.5*pi*$)">
                                          <p:val>
                                            <p:fltVal val="0"/>
                                          </p:val>
                                        </p:tav>
                                        <p:tav tm="100000">
                                          <p:val>
                                            <p:fltVal val="1"/>
                                          </p:val>
                                        </p:tav>
                                      </p:tavLst>
                                    </p:anim>
                                  </p:childTnLst>
                                </p:cTn>
                              </p:par>
                              <p:par>
                                <p:cTn id="70" presetID="19" presetClass="exit" presetSubtype="5" fill="hold" grpId="1" nodeType="withEffect">
                                  <p:stCondLst>
                                    <p:cond delay="0"/>
                                  </p:stCondLst>
                                  <p:childTnLst>
                                    <p:anim calcmode="lin" valueType="num">
                                      <p:cBhvr>
                                        <p:cTn id="71" dur="500"/>
                                        <p:tgtEl>
                                          <p:spTgt spid="56"/>
                                        </p:tgtEl>
                                        <p:attrNameLst>
                                          <p:attrName>ppt_w</p:attrName>
                                        </p:attrNameLst>
                                      </p:cBhvr>
                                      <p:tavLst>
                                        <p:tav tm="0">
                                          <p:val>
                                            <p:strVal val="ppt_w"/>
                                          </p:val>
                                        </p:tav>
                                        <p:tav tm="100000">
                                          <p:val>
                                            <p:strVal val="ppt_w"/>
                                          </p:val>
                                        </p:tav>
                                      </p:tavLst>
                                    </p:anim>
                                    <p:anim calcmode="lin" valueType="num">
                                      <p:cBhvr>
                                        <p:cTn id="72" dur="500"/>
                                        <p:tgtEl>
                                          <p:spTgt spid="56"/>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73" dur="1" fill="hold">
                                          <p:stCondLst>
                                            <p:cond delay="499"/>
                                          </p:stCondLst>
                                        </p:cTn>
                                        <p:tgtEl>
                                          <p:spTgt spid="56"/>
                                        </p:tgtEl>
                                        <p:attrNameLst>
                                          <p:attrName>style.visibility</p:attrName>
                                        </p:attrNameLst>
                                      </p:cBhvr>
                                      <p:to>
                                        <p:strVal val="hidden"/>
                                      </p:to>
                                    </p:set>
                                  </p:childTnLst>
                                </p:cTn>
                              </p:par>
                            </p:childTnLst>
                          </p:cTn>
                        </p:par>
                      </p:childTnLst>
                    </p:cTn>
                  </p:par>
                </p:childTnLst>
              </p:cTn>
              <p:nextCondLst>
                <p:cond evt="onClick" delay="0">
                  <p:tgtEl>
                    <p:spTgt spid="58"/>
                  </p:tgtEl>
                </p:cond>
              </p:nextCondLst>
            </p:seq>
          </p:childTnLst>
        </p:cTn>
      </p:par>
    </p:tnLst>
    <p:bldLst>
      <p:bldP spid="19" grpId="0" animBg="1"/>
      <p:bldP spid="19" grpId="1" animBg="1"/>
      <p:bldP spid="20" grpId="0" animBg="1"/>
      <p:bldP spid="20" grpId="1" animBg="1"/>
      <p:bldP spid="56" grpId="0" animBg="1"/>
      <p:bldP spid="56" grpId="1" animBg="1"/>
      <p:bldP spid="57" grpId="0" animBg="1"/>
      <p:bldP spid="57"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№4,11</a:t>
            </a:r>
            <a:endParaRPr lang="ru-RU" sz="2400" b="1" dirty="0">
              <a:solidFill>
                <a:schemeClr val="bg1"/>
              </a:solidFill>
              <a:latin typeface="Times New Roman" pitchFamily="18" charset="0"/>
              <a:cs typeface="Times New Roman" pitchFamily="18" charset="0"/>
            </a:endParaRPr>
          </a:p>
        </p:txBody>
      </p:sp>
      <p:sp>
        <p:nvSpPr>
          <p:cNvPr id="10" name="TextBox 9"/>
          <p:cNvSpPr txBox="1"/>
          <p:nvPr/>
        </p:nvSpPr>
        <p:spPr>
          <a:xfrm>
            <a:off x="1619672" y="548680"/>
            <a:ext cx="6154378" cy="523220"/>
          </a:xfrm>
          <a:prstGeom prst="rect">
            <a:avLst/>
          </a:prstGeom>
          <a:noFill/>
        </p:spPr>
        <p:txBody>
          <a:bodyPr wrap="none" rtlCol="0">
            <a:spAutoFit/>
          </a:bodyPr>
          <a:lstStyle/>
          <a:p>
            <a:pPr algn="ctr"/>
            <a:r>
              <a:rPr lang="ru-RU" sz="2800" b="1" dirty="0" smtClean="0">
                <a:latin typeface="Times New Roman" pitchFamily="18" charset="0"/>
                <a:cs typeface="Times New Roman" pitchFamily="18" charset="0"/>
              </a:rPr>
              <a:t>            Найдите значение выражения</a:t>
            </a:r>
            <a:endParaRPr lang="ru-RU" sz="2800" b="1" dirty="0">
              <a:latin typeface="Times New Roman" pitchFamily="18" charset="0"/>
              <a:cs typeface="Times New Roman" pitchFamily="18" charset="0"/>
            </a:endParaRPr>
          </a:p>
        </p:txBody>
      </p:sp>
      <p:sp>
        <p:nvSpPr>
          <p:cNvPr id="19" name="Управляющая кнопка: настраиваемая 18">
            <a:hlinkClick r:id="" action="ppaction://noaction" highlightClick="1"/>
          </p:cNvPr>
          <p:cNvSpPr/>
          <p:nvPr/>
        </p:nvSpPr>
        <p:spPr>
          <a:xfrm>
            <a:off x="1763688" y="4725144"/>
            <a:ext cx="201622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accent1">
                    <a:lumMod val="50000"/>
                  </a:schemeClr>
                </a:solidFill>
                <a:latin typeface="Times New Roman" pitchFamily="18" charset="0"/>
                <a:cs typeface="Times New Roman" pitchFamily="18" charset="0"/>
              </a:rPr>
              <a:t>9</a:t>
            </a:r>
            <a:endParaRPr lang="ru-RU" sz="3600" b="1" dirty="0">
              <a:solidFill>
                <a:schemeClr val="accent1">
                  <a:lumMod val="50000"/>
                </a:schemeClr>
              </a:solidFill>
              <a:latin typeface="Times New Roman" pitchFamily="18" charset="0"/>
              <a:cs typeface="Times New Roman" pitchFamily="18" charset="0"/>
            </a:endParaRPr>
          </a:p>
        </p:txBody>
      </p:sp>
      <p:sp>
        <p:nvSpPr>
          <p:cNvPr id="20" name="Управляющая кнопка: настраиваемая 19">
            <a:hlinkClick r:id="" action="ppaction://noaction" highlightClick="1"/>
          </p:cNvPr>
          <p:cNvSpPr/>
          <p:nvPr/>
        </p:nvSpPr>
        <p:spPr>
          <a:xfrm>
            <a:off x="1763688" y="4725144"/>
            <a:ext cx="201622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21" name="Управляющая кнопка: настраиваемая 20">
            <a:hlinkClick r:id="" action="ppaction://noaction" highlightClick="1"/>
          </p:cNvPr>
          <p:cNvSpPr/>
          <p:nvPr/>
        </p:nvSpPr>
        <p:spPr>
          <a:xfrm>
            <a:off x="1763688" y="4725144"/>
            <a:ext cx="201622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sp>
        <p:nvSpPr>
          <p:cNvPr id="23" name="Прямоугольник 22"/>
          <p:cNvSpPr/>
          <p:nvPr/>
        </p:nvSpPr>
        <p:spPr>
          <a:xfrm>
            <a:off x="395536" y="1484784"/>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a:t>
            </a:r>
            <a:endParaRPr lang="ru-RU" sz="2400" b="1" dirty="0">
              <a:solidFill>
                <a:schemeClr val="bg1"/>
              </a:solidFill>
              <a:latin typeface="Times New Roman" pitchFamily="18" charset="0"/>
              <a:cs typeface="Times New Roman" pitchFamily="18" charset="0"/>
            </a:endParaRPr>
          </a:p>
        </p:txBody>
      </p:sp>
      <p:grpSp>
        <p:nvGrpSpPr>
          <p:cNvPr id="2" name="Группа 30"/>
          <p:cNvGrpSpPr/>
          <p:nvPr/>
        </p:nvGrpSpPr>
        <p:grpSpPr>
          <a:xfrm>
            <a:off x="1043608" y="2564904"/>
            <a:ext cx="3456385" cy="1008459"/>
            <a:chOff x="1043608" y="1484437"/>
            <a:chExt cx="2312728" cy="1008459"/>
          </a:xfrm>
        </p:grpSpPr>
        <p:sp>
          <p:nvSpPr>
            <p:cNvPr id="32" name="Прямоугольник 31"/>
            <p:cNvSpPr/>
            <p:nvPr/>
          </p:nvSpPr>
          <p:spPr>
            <a:xfrm>
              <a:off x="1043608" y="1484784"/>
              <a:ext cx="2312728"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3" name="Object 8"/>
            <p:cNvGraphicFramePr>
              <a:graphicFrameLocks noChangeAspect="1"/>
            </p:cNvGraphicFramePr>
            <p:nvPr/>
          </p:nvGraphicFramePr>
          <p:xfrm>
            <a:off x="1594487" y="1484437"/>
            <a:ext cx="1210936" cy="1008112"/>
          </p:xfrm>
          <a:graphic>
            <a:graphicData uri="http://schemas.openxmlformats.org/presentationml/2006/ole">
              <p:oleObj spid="_x0000_s6147" name="Формула" r:id="rId4" imgW="711000" imgH="444240" progId="Equation.3">
                <p:embed/>
              </p:oleObj>
            </a:graphicData>
          </a:graphic>
        </p:graphicFrame>
      </p:grpSp>
      <p:grpSp>
        <p:nvGrpSpPr>
          <p:cNvPr id="3" name="Группа 29"/>
          <p:cNvGrpSpPr/>
          <p:nvPr/>
        </p:nvGrpSpPr>
        <p:grpSpPr>
          <a:xfrm>
            <a:off x="1043608" y="1484784"/>
            <a:ext cx="3456385" cy="1008113"/>
            <a:chOff x="1043608" y="1484784"/>
            <a:chExt cx="2312728" cy="1008113"/>
          </a:xfrm>
        </p:grpSpPr>
        <p:sp>
          <p:nvSpPr>
            <p:cNvPr id="26" name="Прямоугольник 25"/>
            <p:cNvSpPr/>
            <p:nvPr/>
          </p:nvSpPr>
          <p:spPr>
            <a:xfrm>
              <a:off x="1043608" y="1484784"/>
              <a:ext cx="2312728"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18440" name="Object 8"/>
            <p:cNvGraphicFramePr>
              <a:graphicFrameLocks noChangeAspect="1"/>
            </p:cNvGraphicFramePr>
            <p:nvPr/>
          </p:nvGraphicFramePr>
          <p:xfrm>
            <a:off x="1566869" y="1484785"/>
            <a:ext cx="1266171" cy="1008112"/>
          </p:xfrm>
          <a:graphic>
            <a:graphicData uri="http://schemas.openxmlformats.org/presentationml/2006/ole">
              <p:oleObj spid="_x0000_s6146" name="Формула" r:id="rId5" imgW="711000" imgH="444240" progId="Equation.3">
                <p:embed/>
              </p:oleObj>
            </a:graphicData>
          </a:graphic>
        </p:graphicFrame>
      </p:grpSp>
      <p:grpSp>
        <p:nvGrpSpPr>
          <p:cNvPr id="4" name="Группа 33"/>
          <p:cNvGrpSpPr/>
          <p:nvPr/>
        </p:nvGrpSpPr>
        <p:grpSpPr>
          <a:xfrm>
            <a:off x="1043609" y="3644900"/>
            <a:ext cx="3456384" cy="1008112"/>
            <a:chOff x="1016026" y="1484784"/>
            <a:chExt cx="2312727" cy="1008112"/>
          </a:xfrm>
        </p:grpSpPr>
        <p:sp>
          <p:nvSpPr>
            <p:cNvPr id="35" name="Прямоугольник 34"/>
            <p:cNvSpPr/>
            <p:nvPr/>
          </p:nvSpPr>
          <p:spPr>
            <a:xfrm>
              <a:off x="1016026" y="1484784"/>
              <a:ext cx="2312727"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6" name="Object 8"/>
            <p:cNvGraphicFramePr>
              <a:graphicFrameLocks noChangeAspect="1"/>
            </p:cNvGraphicFramePr>
            <p:nvPr/>
          </p:nvGraphicFramePr>
          <p:xfrm>
            <a:off x="1647633" y="1711797"/>
            <a:ext cx="910210" cy="554037"/>
          </p:xfrm>
          <a:graphic>
            <a:graphicData uri="http://schemas.openxmlformats.org/presentationml/2006/ole">
              <p:oleObj spid="_x0000_s6148" name="Формула" r:id="rId6" imgW="596880" imgH="215640" progId="Equation.3">
                <p:embed/>
              </p:oleObj>
            </a:graphicData>
          </a:graphic>
        </p:graphicFrame>
      </p:grpSp>
      <p:sp>
        <p:nvSpPr>
          <p:cNvPr id="59" name="Прямоугольник 58"/>
          <p:cNvSpPr/>
          <p:nvPr/>
        </p:nvSpPr>
        <p:spPr>
          <a:xfrm>
            <a:off x="4644008" y="1484784"/>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2)</a:t>
            </a:r>
            <a:endParaRPr lang="ru-RU" sz="2400" b="1" dirty="0">
              <a:solidFill>
                <a:schemeClr val="bg1"/>
              </a:solidFill>
              <a:latin typeface="Times New Roman" pitchFamily="18" charset="0"/>
              <a:cs typeface="Times New Roman" pitchFamily="18" charset="0"/>
            </a:endParaRPr>
          </a:p>
        </p:txBody>
      </p:sp>
      <p:grpSp>
        <p:nvGrpSpPr>
          <p:cNvPr id="5" name="Группа 59"/>
          <p:cNvGrpSpPr/>
          <p:nvPr/>
        </p:nvGrpSpPr>
        <p:grpSpPr>
          <a:xfrm>
            <a:off x="5292079" y="2501900"/>
            <a:ext cx="3528393" cy="1138238"/>
            <a:chOff x="1043608" y="1421309"/>
            <a:chExt cx="2227410" cy="1138238"/>
          </a:xfrm>
        </p:grpSpPr>
        <p:sp>
          <p:nvSpPr>
            <p:cNvPr id="61" name="Прямоугольник 60"/>
            <p:cNvSpPr/>
            <p:nvPr/>
          </p:nvSpPr>
          <p:spPr>
            <a:xfrm>
              <a:off x="1043608" y="1484784"/>
              <a:ext cx="2227410"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62" name="Object 8"/>
            <p:cNvGraphicFramePr>
              <a:graphicFrameLocks noChangeAspect="1"/>
            </p:cNvGraphicFramePr>
            <p:nvPr/>
          </p:nvGraphicFramePr>
          <p:xfrm>
            <a:off x="1469934" y="1421309"/>
            <a:ext cx="1375965" cy="1138238"/>
          </p:xfrm>
          <a:graphic>
            <a:graphicData uri="http://schemas.openxmlformats.org/presentationml/2006/ole">
              <p:oleObj spid="_x0000_s6149" name="Формула" r:id="rId7" imgW="863280" imgH="444240" progId="Equation.3">
                <p:embed/>
              </p:oleObj>
            </a:graphicData>
          </a:graphic>
        </p:graphicFrame>
      </p:grpSp>
      <p:grpSp>
        <p:nvGrpSpPr>
          <p:cNvPr id="6" name="Группа 62"/>
          <p:cNvGrpSpPr/>
          <p:nvPr/>
        </p:nvGrpSpPr>
        <p:grpSpPr>
          <a:xfrm>
            <a:off x="5292080" y="1484783"/>
            <a:ext cx="3528392" cy="1008113"/>
            <a:chOff x="1043608" y="1452562"/>
            <a:chExt cx="2227409" cy="1008113"/>
          </a:xfrm>
        </p:grpSpPr>
        <p:sp>
          <p:nvSpPr>
            <p:cNvPr id="64" name="Прямоугольник 63"/>
            <p:cNvSpPr/>
            <p:nvPr/>
          </p:nvSpPr>
          <p:spPr>
            <a:xfrm>
              <a:off x="1043608" y="1452563"/>
              <a:ext cx="2227409"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65" name="Object 8"/>
            <p:cNvGraphicFramePr>
              <a:graphicFrameLocks noChangeAspect="1"/>
            </p:cNvGraphicFramePr>
            <p:nvPr/>
          </p:nvGraphicFramePr>
          <p:xfrm>
            <a:off x="1543639" y="1452562"/>
            <a:ext cx="1227348" cy="1008113"/>
          </p:xfrm>
          <a:graphic>
            <a:graphicData uri="http://schemas.openxmlformats.org/presentationml/2006/ole">
              <p:oleObj spid="_x0000_s6150" name="Формула" r:id="rId8" imgW="787320" imgH="457200" progId="Equation.3">
                <p:embed/>
              </p:oleObj>
            </a:graphicData>
          </a:graphic>
        </p:graphicFrame>
      </p:grpSp>
      <p:grpSp>
        <p:nvGrpSpPr>
          <p:cNvPr id="7" name="Группа 65"/>
          <p:cNvGrpSpPr/>
          <p:nvPr/>
        </p:nvGrpSpPr>
        <p:grpSpPr>
          <a:xfrm>
            <a:off x="5281109" y="3645024"/>
            <a:ext cx="3540896" cy="1008112"/>
            <a:chOff x="1043608" y="1484784"/>
            <a:chExt cx="2016224" cy="1008112"/>
          </a:xfrm>
        </p:grpSpPr>
        <p:sp>
          <p:nvSpPr>
            <p:cNvPr id="67" name="Прямоугольник 66"/>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68" name="Object 8"/>
            <p:cNvGraphicFramePr>
              <a:graphicFrameLocks noChangeAspect="1"/>
            </p:cNvGraphicFramePr>
            <p:nvPr/>
          </p:nvGraphicFramePr>
          <p:xfrm>
            <a:off x="1552813" y="1711673"/>
            <a:ext cx="891115" cy="554037"/>
          </p:xfrm>
          <a:graphic>
            <a:graphicData uri="http://schemas.openxmlformats.org/presentationml/2006/ole">
              <p:oleObj spid="_x0000_s6151" name="Формула" r:id="rId9" imgW="596880" imgH="215640" progId="Equation.3">
                <p:embed/>
              </p:oleObj>
            </a:graphicData>
          </a:graphic>
        </p:graphicFrame>
      </p:grpSp>
      <p:sp>
        <p:nvSpPr>
          <p:cNvPr id="56" name="Управляющая кнопка: настраиваемая 55">
            <a:hlinkClick r:id="" action="ppaction://noaction" highlightClick="1"/>
          </p:cNvPr>
          <p:cNvSpPr/>
          <p:nvPr/>
        </p:nvSpPr>
        <p:spPr>
          <a:xfrm>
            <a:off x="6012160" y="4725144"/>
            <a:ext cx="201622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accent1">
                    <a:lumMod val="50000"/>
                  </a:schemeClr>
                </a:solidFill>
                <a:latin typeface="Times New Roman" pitchFamily="18" charset="0"/>
                <a:cs typeface="Times New Roman" pitchFamily="18" charset="0"/>
              </a:rPr>
              <a:t>6</a:t>
            </a:r>
            <a:endParaRPr lang="ru-RU" sz="3600" b="1" dirty="0">
              <a:solidFill>
                <a:schemeClr val="accent1">
                  <a:lumMod val="50000"/>
                </a:schemeClr>
              </a:solidFill>
              <a:latin typeface="Times New Roman" pitchFamily="18" charset="0"/>
              <a:cs typeface="Times New Roman" pitchFamily="18" charset="0"/>
            </a:endParaRPr>
          </a:p>
        </p:txBody>
      </p:sp>
      <p:sp>
        <p:nvSpPr>
          <p:cNvPr id="57" name="Управляющая кнопка: настраиваемая 56">
            <a:hlinkClick r:id="" action="ppaction://noaction" highlightClick="1"/>
          </p:cNvPr>
          <p:cNvSpPr/>
          <p:nvPr/>
        </p:nvSpPr>
        <p:spPr>
          <a:xfrm>
            <a:off x="6012160" y="4725144"/>
            <a:ext cx="201622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58" name="Управляющая кнопка: настраиваемая 57">
            <a:hlinkClick r:id="" action="ppaction://noaction" highlightClick="1"/>
          </p:cNvPr>
          <p:cNvSpPr/>
          <p:nvPr/>
        </p:nvSpPr>
        <p:spPr>
          <a:xfrm>
            <a:off x="6012160" y="4725144"/>
            <a:ext cx="201622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sp>
        <p:nvSpPr>
          <p:cNvPr id="34" name="Управляющая кнопка: далее 33">
            <a:hlinkClick r:id="" action="ppaction://hlinkshowjump?jump=nextslide" highlightClick="1"/>
          </p:cNvPr>
          <p:cNvSpPr/>
          <p:nvPr/>
        </p:nvSpPr>
        <p:spPr>
          <a:xfrm>
            <a:off x="817240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7" name="Управляющая кнопка: возврат 36">
            <a:hlinkClick r:id="" action="ppaction://hlinkshowjump?jump=lastslideviewed" highlightClick="1"/>
          </p:cNvPr>
          <p:cNvSpPr/>
          <p:nvPr/>
        </p:nvSpPr>
        <p:spPr>
          <a:xfrm>
            <a:off x="658822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Управляющая кнопка: домой 37">
            <a:hlinkClick r:id="rId10" action="ppaction://hlinksldjump" highlightClick="1"/>
          </p:cNvPr>
          <p:cNvSpPr/>
          <p:nvPr/>
        </p:nvSpPr>
        <p:spPr>
          <a:xfrm>
            <a:off x="738031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9" presetClass="entr" presetSubtype="5"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ppt_w"/>
                                          </p:val>
                                        </p:tav>
                                        <p:tav tm="100000">
                                          <p:val>
                                            <p:strVal val="#ppt_w"/>
                                          </p:val>
                                        </p:tav>
                                      </p:tavLst>
                                    </p:anim>
                                    <p:anim calcmode="lin" valueType="num">
                                      <p:cBhvr>
                                        <p:cTn id="8" dur="500" fill="hold"/>
                                        <p:tgtEl>
                                          <p:spTgt spid="19"/>
                                        </p:tgtEl>
                                        <p:attrNameLst>
                                          <p:attrName>ppt_h</p:attrName>
                                        </p:attrNameLst>
                                      </p:cBhvr>
                                      <p:tavLst>
                                        <p:tav tm="0" fmla="#ppt_h*sin(2.5*pi*$)">
                                          <p:val>
                                            <p:fltVal val="0"/>
                                          </p:val>
                                        </p:tav>
                                        <p:tav tm="100000">
                                          <p:val>
                                            <p:fltVal val="1"/>
                                          </p:val>
                                        </p:tav>
                                      </p:tavLst>
                                    </p:anim>
                                  </p:childTnLst>
                                </p:cTn>
                              </p:par>
                              <p:par>
                                <p:cTn id="9" presetID="19" presetClass="exit" presetSubtype="5" fill="hold" grpId="0" nodeType="withEffect">
                                  <p:stCondLst>
                                    <p:cond delay="0"/>
                                  </p:stCondLst>
                                  <p:childTnLst>
                                    <p:anim calcmode="lin" valueType="num">
                                      <p:cBhvr>
                                        <p:cTn id="10" dur="500"/>
                                        <p:tgtEl>
                                          <p:spTgt spid="20"/>
                                        </p:tgtEl>
                                        <p:attrNameLst>
                                          <p:attrName>ppt_w</p:attrName>
                                        </p:attrNameLst>
                                      </p:cBhvr>
                                      <p:tavLst>
                                        <p:tav tm="0">
                                          <p:val>
                                            <p:strVal val="ppt_w"/>
                                          </p:val>
                                        </p:tav>
                                        <p:tav tm="100000">
                                          <p:val>
                                            <p:strVal val="ppt_w"/>
                                          </p:val>
                                        </p:tav>
                                      </p:tavLst>
                                    </p:anim>
                                    <p:anim calcmode="lin" valueType="num">
                                      <p:cBhvr>
                                        <p:cTn id="11"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9" presetClass="entr" presetSubtype="5" fill="hold" grpId="1"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ppt_w"/>
                                          </p:val>
                                        </p:tav>
                                        <p:tav tm="100000">
                                          <p:val>
                                            <p:strVal val="#ppt_w"/>
                                          </p:val>
                                        </p:tav>
                                      </p:tavLst>
                                    </p:anim>
                                    <p:anim calcmode="lin" valueType="num">
                                      <p:cBhvr>
                                        <p:cTn id="18" dur="500" fill="hold"/>
                                        <p:tgtEl>
                                          <p:spTgt spid="20"/>
                                        </p:tgtEl>
                                        <p:attrNameLst>
                                          <p:attrName>ppt_h</p:attrName>
                                        </p:attrNameLst>
                                      </p:cBhvr>
                                      <p:tavLst>
                                        <p:tav tm="0" fmla="#ppt_h*sin(2.5*pi*$)">
                                          <p:val>
                                            <p:fltVal val="0"/>
                                          </p:val>
                                        </p:tav>
                                        <p:tav tm="100000">
                                          <p:val>
                                            <p:fltVal val="1"/>
                                          </p:val>
                                        </p:tav>
                                      </p:tavLst>
                                    </p:anim>
                                  </p:childTnLst>
                                </p:cTn>
                              </p:par>
                              <p:par>
                                <p:cTn id="19" presetID="19" presetClass="exit" presetSubtype="5" fill="hold" grpId="1" nodeType="withEffect">
                                  <p:stCondLst>
                                    <p:cond delay="0"/>
                                  </p:stCondLst>
                                  <p:childTnLst>
                                    <p:anim calcmode="lin" valueType="num">
                                      <p:cBhvr>
                                        <p:cTn id="20" dur="500"/>
                                        <p:tgtEl>
                                          <p:spTgt spid="19"/>
                                        </p:tgtEl>
                                        <p:attrNameLst>
                                          <p:attrName>ppt_w</p:attrName>
                                        </p:attrNameLst>
                                      </p:cBhvr>
                                      <p:tavLst>
                                        <p:tav tm="0">
                                          <p:val>
                                            <p:strVal val="ppt_w"/>
                                          </p:val>
                                        </p:tav>
                                        <p:tav tm="100000">
                                          <p:val>
                                            <p:strVal val="ppt_w"/>
                                          </p:val>
                                        </p:tav>
                                      </p:tavLst>
                                    </p:anim>
                                    <p:anim calcmode="lin" valueType="num">
                                      <p:cBhvr>
                                        <p:cTn id="21" dur="500"/>
                                        <p:tgtEl>
                                          <p:spTgt spid="1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2"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3" restart="whenNotActive" fill="hold" evtFilter="cancelBubble" nodeType="interactiveSeq">
                <p:stCondLst>
                  <p:cond evt="onClick" delay="0">
                    <p:tgtEl>
                      <p:spTgt spid="6"/>
                    </p:tgtEl>
                  </p:cond>
                </p:stCondLst>
                <p:endSync evt="end" delay="0">
                  <p:rtn val="all"/>
                </p:endSync>
                <p:childTnLst>
                  <p:par>
                    <p:cTn id="24" fill="hold">
                      <p:stCondLst>
                        <p:cond delay="0"/>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6"/>
                  </p:tgtEl>
                </p:cond>
              </p:nextCondLst>
            </p:seq>
            <p:seq concurrent="1" nextAc="seek">
              <p:cTn id="38" restart="whenNotActive" fill="hold" evtFilter="cancelBubble" nodeType="interactiveSeq">
                <p:stCondLst>
                  <p:cond evt="onClick" delay="0">
                    <p:tgtEl>
                      <p:spTgt spid="3"/>
                    </p:tgtEl>
                  </p:cond>
                </p:stCondLst>
                <p:endSync evt="end" delay="0">
                  <p:rtn val="all"/>
                </p:endSync>
                <p:childTnLst>
                  <p:par>
                    <p:cTn id="39" fill="hold">
                      <p:stCondLst>
                        <p:cond delay="0"/>
                      </p:stCondLst>
                      <p:childTnLst>
                        <p:par>
                          <p:cTn id="40" fill="hold">
                            <p:stCondLst>
                              <p:cond delay="0"/>
                            </p:stCondLst>
                            <p:childTnLst>
                              <p:par>
                                <p:cTn id="41" presetID="47" presetClass="entr" presetSubtype="0" fill="hold"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1000"/>
                                        <p:tgtEl>
                                          <p:spTgt spid="2"/>
                                        </p:tgtEl>
                                      </p:cBhvr>
                                    </p:animEffect>
                                    <p:anim calcmode="lin" valueType="num">
                                      <p:cBhvr>
                                        <p:cTn id="44" dur="1000" fill="hold"/>
                                        <p:tgtEl>
                                          <p:spTgt spid="2"/>
                                        </p:tgtEl>
                                        <p:attrNameLst>
                                          <p:attrName>ppt_x</p:attrName>
                                        </p:attrNameLst>
                                      </p:cBhvr>
                                      <p:tavLst>
                                        <p:tav tm="0">
                                          <p:val>
                                            <p:strVal val="#ppt_x"/>
                                          </p:val>
                                        </p:tav>
                                        <p:tav tm="100000">
                                          <p:val>
                                            <p:strVal val="#ppt_x"/>
                                          </p:val>
                                        </p:tav>
                                      </p:tavLst>
                                    </p:anim>
                                    <p:anim calcmode="lin" valueType="num">
                                      <p:cBhvr>
                                        <p:cTn id="4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nodeType="click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1000"/>
                                        <p:tgtEl>
                                          <p:spTgt spid="4"/>
                                        </p:tgtEl>
                                      </p:cBhvr>
                                    </p:animEffect>
                                    <p:anim calcmode="lin" valueType="num">
                                      <p:cBhvr>
                                        <p:cTn id="51" dur="1000" fill="hold"/>
                                        <p:tgtEl>
                                          <p:spTgt spid="4"/>
                                        </p:tgtEl>
                                        <p:attrNameLst>
                                          <p:attrName>ppt_x</p:attrName>
                                        </p:attrNameLst>
                                      </p:cBhvr>
                                      <p:tavLst>
                                        <p:tav tm="0">
                                          <p:val>
                                            <p:strVal val="#ppt_x"/>
                                          </p:val>
                                        </p:tav>
                                        <p:tav tm="100000">
                                          <p:val>
                                            <p:strVal val="#ppt_x"/>
                                          </p:val>
                                        </p:tav>
                                      </p:tavLst>
                                    </p:anim>
                                    <p:anim calcmode="lin" valueType="num">
                                      <p:cBhvr>
                                        <p:cTn id="5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3"/>
                  </p:tgtEl>
                </p:cond>
              </p:nextCondLst>
            </p:seq>
            <p:seq concurrent="1" nextAc="seek">
              <p:cTn id="53" restart="whenNotActive" fill="hold" evtFilter="cancelBubble" nodeType="interactiveSeq">
                <p:stCondLst>
                  <p:cond evt="onClick" delay="0">
                    <p:tgtEl>
                      <p:spTgt spid="58"/>
                    </p:tgtEl>
                  </p:cond>
                </p:stCondLst>
                <p:endSync evt="end" delay="0">
                  <p:rtn val="all"/>
                </p:endSync>
                <p:childTnLst>
                  <p:par>
                    <p:cTn id="54" fill="hold">
                      <p:stCondLst>
                        <p:cond delay="0"/>
                      </p:stCondLst>
                      <p:childTnLst>
                        <p:par>
                          <p:cTn id="55" fill="hold">
                            <p:stCondLst>
                              <p:cond delay="0"/>
                            </p:stCondLst>
                            <p:childTnLst>
                              <p:par>
                                <p:cTn id="56" presetID="19" presetClass="entr" presetSubtype="5" fill="hold" grpId="0" nodeType="clickEffect">
                                  <p:stCondLst>
                                    <p:cond delay="0"/>
                                  </p:stCondLst>
                                  <p:childTnLst>
                                    <p:set>
                                      <p:cBhvr>
                                        <p:cTn id="57" dur="1" fill="hold">
                                          <p:stCondLst>
                                            <p:cond delay="0"/>
                                          </p:stCondLst>
                                        </p:cTn>
                                        <p:tgtEl>
                                          <p:spTgt spid="56"/>
                                        </p:tgtEl>
                                        <p:attrNameLst>
                                          <p:attrName>style.visibility</p:attrName>
                                        </p:attrNameLst>
                                      </p:cBhvr>
                                      <p:to>
                                        <p:strVal val="visible"/>
                                      </p:to>
                                    </p:set>
                                    <p:anim calcmode="lin" valueType="num">
                                      <p:cBhvr>
                                        <p:cTn id="58" dur="500" fill="hold"/>
                                        <p:tgtEl>
                                          <p:spTgt spid="56"/>
                                        </p:tgtEl>
                                        <p:attrNameLst>
                                          <p:attrName>ppt_w</p:attrName>
                                        </p:attrNameLst>
                                      </p:cBhvr>
                                      <p:tavLst>
                                        <p:tav tm="0">
                                          <p:val>
                                            <p:strVal val="#ppt_w"/>
                                          </p:val>
                                        </p:tav>
                                        <p:tav tm="100000">
                                          <p:val>
                                            <p:strVal val="#ppt_w"/>
                                          </p:val>
                                        </p:tav>
                                      </p:tavLst>
                                    </p:anim>
                                    <p:anim calcmode="lin" valueType="num">
                                      <p:cBhvr>
                                        <p:cTn id="59" dur="500" fill="hold"/>
                                        <p:tgtEl>
                                          <p:spTgt spid="56"/>
                                        </p:tgtEl>
                                        <p:attrNameLst>
                                          <p:attrName>ppt_h</p:attrName>
                                        </p:attrNameLst>
                                      </p:cBhvr>
                                      <p:tavLst>
                                        <p:tav tm="0" fmla="#ppt_h*sin(2.5*pi*$)">
                                          <p:val>
                                            <p:fltVal val="0"/>
                                          </p:val>
                                        </p:tav>
                                        <p:tav tm="100000">
                                          <p:val>
                                            <p:fltVal val="1"/>
                                          </p:val>
                                        </p:tav>
                                      </p:tavLst>
                                    </p:anim>
                                  </p:childTnLst>
                                </p:cTn>
                              </p:par>
                              <p:par>
                                <p:cTn id="60" presetID="19" presetClass="exit" presetSubtype="5" fill="hold" grpId="0" nodeType="withEffect">
                                  <p:stCondLst>
                                    <p:cond delay="0"/>
                                  </p:stCondLst>
                                  <p:childTnLst>
                                    <p:anim calcmode="lin" valueType="num">
                                      <p:cBhvr>
                                        <p:cTn id="61" dur="500"/>
                                        <p:tgtEl>
                                          <p:spTgt spid="57"/>
                                        </p:tgtEl>
                                        <p:attrNameLst>
                                          <p:attrName>ppt_w</p:attrName>
                                        </p:attrNameLst>
                                      </p:cBhvr>
                                      <p:tavLst>
                                        <p:tav tm="0">
                                          <p:val>
                                            <p:strVal val="ppt_w"/>
                                          </p:val>
                                        </p:tav>
                                        <p:tav tm="100000">
                                          <p:val>
                                            <p:strVal val="ppt_w"/>
                                          </p:val>
                                        </p:tav>
                                      </p:tavLst>
                                    </p:anim>
                                    <p:anim calcmode="lin" valueType="num">
                                      <p:cBhvr>
                                        <p:cTn id="62" dur="500"/>
                                        <p:tgtEl>
                                          <p:spTgt spid="57"/>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63" dur="1" fill="hold">
                                          <p:stCondLst>
                                            <p:cond delay="499"/>
                                          </p:stCondLst>
                                        </p:cTn>
                                        <p:tgtEl>
                                          <p:spTgt spid="57"/>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19" presetClass="entr" presetSubtype="5" fill="hold" grpId="1" nodeType="clickEffect">
                                  <p:stCondLst>
                                    <p:cond delay="0"/>
                                  </p:stCondLst>
                                  <p:childTnLst>
                                    <p:set>
                                      <p:cBhvr>
                                        <p:cTn id="67" dur="1" fill="hold">
                                          <p:stCondLst>
                                            <p:cond delay="0"/>
                                          </p:stCondLst>
                                        </p:cTn>
                                        <p:tgtEl>
                                          <p:spTgt spid="57"/>
                                        </p:tgtEl>
                                        <p:attrNameLst>
                                          <p:attrName>style.visibility</p:attrName>
                                        </p:attrNameLst>
                                      </p:cBhvr>
                                      <p:to>
                                        <p:strVal val="visible"/>
                                      </p:to>
                                    </p:set>
                                    <p:anim calcmode="lin" valueType="num">
                                      <p:cBhvr>
                                        <p:cTn id="68" dur="500" fill="hold"/>
                                        <p:tgtEl>
                                          <p:spTgt spid="57"/>
                                        </p:tgtEl>
                                        <p:attrNameLst>
                                          <p:attrName>ppt_w</p:attrName>
                                        </p:attrNameLst>
                                      </p:cBhvr>
                                      <p:tavLst>
                                        <p:tav tm="0">
                                          <p:val>
                                            <p:strVal val="#ppt_w"/>
                                          </p:val>
                                        </p:tav>
                                        <p:tav tm="100000">
                                          <p:val>
                                            <p:strVal val="#ppt_w"/>
                                          </p:val>
                                        </p:tav>
                                      </p:tavLst>
                                    </p:anim>
                                    <p:anim calcmode="lin" valueType="num">
                                      <p:cBhvr>
                                        <p:cTn id="69" dur="500" fill="hold"/>
                                        <p:tgtEl>
                                          <p:spTgt spid="57"/>
                                        </p:tgtEl>
                                        <p:attrNameLst>
                                          <p:attrName>ppt_h</p:attrName>
                                        </p:attrNameLst>
                                      </p:cBhvr>
                                      <p:tavLst>
                                        <p:tav tm="0" fmla="#ppt_h*sin(2.5*pi*$)">
                                          <p:val>
                                            <p:fltVal val="0"/>
                                          </p:val>
                                        </p:tav>
                                        <p:tav tm="100000">
                                          <p:val>
                                            <p:fltVal val="1"/>
                                          </p:val>
                                        </p:tav>
                                      </p:tavLst>
                                    </p:anim>
                                  </p:childTnLst>
                                </p:cTn>
                              </p:par>
                              <p:par>
                                <p:cTn id="70" presetID="19" presetClass="exit" presetSubtype="5" fill="hold" grpId="1" nodeType="withEffect">
                                  <p:stCondLst>
                                    <p:cond delay="0"/>
                                  </p:stCondLst>
                                  <p:childTnLst>
                                    <p:anim calcmode="lin" valueType="num">
                                      <p:cBhvr>
                                        <p:cTn id="71" dur="500"/>
                                        <p:tgtEl>
                                          <p:spTgt spid="56"/>
                                        </p:tgtEl>
                                        <p:attrNameLst>
                                          <p:attrName>ppt_w</p:attrName>
                                        </p:attrNameLst>
                                      </p:cBhvr>
                                      <p:tavLst>
                                        <p:tav tm="0">
                                          <p:val>
                                            <p:strVal val="ppt_w"/>
                                          </p:val>
                                        </p:tav>
                                        <p:tav tm="100000">
                                          <p:val>
                                            <p:strVal val="ppt_w"/>
                                          </p:val>
                                        </p:tav>
                                      </p:tavLst>
                                    </p:anim>
                                    <p:anim calcmode="lin" valueType="num">
                                      <p:cBhvr>
                                        <p:cTn id="72" dur="500"/>
                                        <p:tgtEl>
                                          <p:spTgt spid="56"/>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73" dur="1" fill="hold">
                                          <p:stCondLst>
                                            <p:cond delay="499"/>
                                          </p:stCondLst>
                                        </p:cTn>
                                        <p:tgtEl>
                                          <p:spTgt spid="56"/>
                                        </p:tgtEl>
                                        <p:attrNameLst>
                                          <p:attrName>style.visibility</p:attrName>
                                        </p:attrNameLst>
                                      </p:cBhvr>
                                      <p:to>
                                        <p:strVal val="hidden"/>
                                      </p:to>
                                    </p:set>
                                  </p:childTnLst>
                                </p:cTn>
                              </p:par>
                            </p:childTnLst>
                          </p:cTn>
                        </p:par>
                      </p:childTnLst>
                    </p:cTn>
                  </p:par>
                </p:childTnLst>
              </p:cTn>
              <p:nextCondLst>
                <p:cond evt="onClick" delay="0">
                  <p:tgtEl>
                    <p:spTgt spid="58"/>
                  </p:tgtEl>
                </p:cond>
              </p:nextCondLst>
            </p:seq>
          </p:childTnLst>
        </p:cTn>
      </p:par>
    </p:tnLst>
    <p:bldLst>
      <p:bldP spid="19" grpId="0" animBg="1"/>
      <p:bldP spid="19" grpId="1" animBg="1"/>
      <p:bldP spid="20" grpId="0" animBg="1"/>
      <p:bldP spid="20" grpId="1" animBg="1"/>
      <p:bldP spid="56" grpId="0" animBg="1"/>
      <p:bldP spid="56" grpId="1" animBg="1"/>
      <p:bldP spid="57" grpId="0" animBg="1"/>
      <p:bldP spid="57"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№18</a:t>
            </a:r>
            <a:endParaRPr lang="ru-RU" sz="2400" b="1" dirty="0">
              <a:solidFill>
                <a:schemeClr val="bg1"/>
              </a:solidFill>
              <a:latin typeface="Times New Roman" pitchFamily="18" charset="0"/>
              <a:cs typeface="Times New Roman" pitchFamily="18" charset="0"/>
            </a:endParaRPr>
          </a:p>
        </p:txBody>
      </p:sp>
      <p:sp>
        <p:nvSpPr>
          <p:cNvPr id="19" name="Управляющая кнопка: настраиваемая 18">
            <a:hlinkClick r:id="" action="ppaction://noaction" highlightClick="1"/>
          </p:cNvPr>
          <p:cNvSpPr/>
          <p:nvPr/>
        </p:nvSpPr>
        <p:spPr>
          <a:xfrm>
            <a:off x="3635896" y="5085184"/>
            <a:ext cx="201622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accent1">
                    <a:lumMod val="50000"/>
                  </a:schemeClr>
                </a:solidFill>
                <a:latin typeface="Times New Roman" pitchFamily="18" charset="0"/>
                <a:cs typeface="Times New Roman" pitchFamily="18" charset="0"/>
              </a:rPr>
              <a:t>8</a:t>
            </a:r>
            <a:endParaRPr lang="ru-RU" sz="3600" b="1" dirty="0">
              <a:solidFill>
                <a:schemeClr val="accent1">
                  <a:lumMod val="50000"/>
                </a:schemeClr>
              </a:solidFill>
              <a:latin typeface="Times New Roman" pitchFamily="18" charset="0"/>
              <a:cs typeface="Times New Roman" pitchFamily="18" charset="0"/>
            </a:endParaRPr>
          </a:p>
        </p:txBody>
      </p:sp>
      <p:sp>
        <p:nvSpPr>
          <p:cNvPr id="20" name="Управляющая кнопка: настраиваемая 19">
            <a:hlinkClick r:id="" action="ppaction://noaction" highlightClick="1"/>
          </p:cNvPr>
          <p:cNvSpPr/>
          <p:nvPr/>
        </p:nvSpPr>
        <p:spPr>
          <a:xfrm>
            <a:off x="3635896" y="5085184"/>
            <a:ext cx="201622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21" name="Управляющая кнопка: настраиваемая 20">
            <a:hlinkClick r:id="" action="ppaction://noaction" highlightClick="1"/>
          </p:cNvPr>
          <p:cNvSpPr/>
          <p:nvPr/>
        </p:nvSpPr>
        <p:spPr>
          <a:xfrm>
            <a:off x="3635896" y="5085184"/>
            <a:ext cx="201622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grpSp>
        <p:nvGrpSpPr>
          <p:cNvPr id="2" name="Группа 30"/>
          <p:cNvGrpSpPr/>
          <p:nvPr/>
        </p:nvGrpSpPr>
        <p:grpSpPr>
          <a:xfrm>
            <a:off x="2195736" y="2298700"/>
            <a:ext cx="4896544" cy="1011238"/>
            <a:chOff x="1043608" y="1218233"/>
            <a:chExt cx="3276364" cy="1011238"/>
          </a:xfrm>
        </p:grpSpPr>
        <p:sp>
          <p:nvSpPr>
            <p:cNvPr id="32" name="Прямоугольник 31"/>
            <p:cNvSpPr/>
            <p:nvPr/>
          </p:nvSpPr>
          <p:spPr>
            <a:xfrm>
              <a:off x="1043608" y="1340421"/>
              <a:ext cx="3276364" cy="792088"/>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3" name="Object 8"/>
            <p:cNvGraphicFramePr>
              <a:graphicFrameLocks noChangeAspect="1"/>
            </p:cNvGraphicFramePr>
            <p:nvPr/>
          </p:nvGraphicFramePr>
          <p:xfrm>
            <a:off x="1585193" y="1218233"/>
            <a:ext cx="2359200" cy="1011238"/>
          </p:xfrm>
          <a:graphic>
            <a:graphicData uri="http://schemas.openxmlformats.org/presentationml/2006/ole">
              <p:oleObj spid="_x0000_s7171" name="Формула" r:id="rId4" imgW="1130040" imgH="330120" progId="Equation.3">
                <p:embed/>
              </p:oleObj>
            </a:graphicData>
          </a:graphic>
        </p:graphicFrame>
      </p:grpSp>
      <p:grpSp>
        <p:nvGrpSpPr>
          <p:cNvPr id="3" name="Группа 29"/>
          <p:cNvGrpSpPr/>
          <p:nvPr/>
        </p:nvGrpSpPr>
        <p:grpSpPr>
          <a:xfrm>
            <a:off x="2195734" y="1444625"/>
            <a:ext cx="4896545" cy="960438"/>
            <a:chOff x="1043608" y="1444625"/>
            <a:chExt cx="2312728" cy="960438"/>
          </a:xfrm>
        </p:grpSpPr>
        <p:sp>
          <p:nvSpPr>
            <p:cNvPr id="26" name="Прямоугольник 25"/>
            <p:cNvSpPr/>
            <p:nvPr/>
          </p:nvSpPr>
          <p:spPr>
            <a:xfrm>
              <a:off x="1043608" y="1484784"/>
              <a:ext cx="2312728" cy="864096"/>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18440" name="Object 8"/>
            <p:cNvGraphicFramePr>
              <a:graphicFrameLocks noChangeAspect="1"/>
            </p:cNvGraphicFramePr>
            <p:nvPr/>
          </p:nvGraphicFramePr>
          <p:xfrm>
            <a:off x="1655345" y="1444625"/>
            <a:ext cx="1150201" cy="960438"/>
          </p:xfrm>
          <a:graphic>
            <a:graphicData uri="http://schemas.openxmlformats.org/presentationml/2006/ole">
              <p:oleObj spid="_x0000_s7170" name="Формула" r:id="rId5" imgW="863280" imgH="330120" progId="Equation.3">
                <p:embed/>
              </p:oleObj>
            </a:graphicData>
          </a:graphic>
        </p:graphicFrame>
      </p:grpSp>
      <p:grpSp>
        <p:nvGrpSpPr>
          <p:cNvPr id="4" name="Группа 33"/>
          <p:cNvGrpSpPr/>
          <p:nvPr/>
        </p:nvGrpSpPr>
        <p:grpSpPr>
          <a:xfrm>
            <a:off x="2195736" y="3284984"/>
            <a:ext cx="4896544" cy="792088"/>
            <a:chOff x="1016026" y="1484784"/>
            <a:chExt cx="2312727" cy="792088"/>
          </a:xfrm>
        </p:grpSpPr>
        <p:sp>
          <p:nvSpPr>
            <p:cNvPr id="35" name="Прямоугольник 34"/>
            <p:cNvSpPr/>
            <p:nvPr/>
          </p:nvSpPr>
          <p:spPr>
            <a:xfrm>
              <a:off x="1016026" y="1484784"/>
              <a:ext cx="2312727" cy="792088"/>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6" name="Object 8"/>
            <p:cNvGraphicFramePr>
              <a:graphicFrameLocks noChangeAspect="1"/>
            </p:cNvGraphicFramePr>
            <p:nvPr/>
          </p:nvGraphicFramePr>
          <p:xfrm>
            <a:off x="1534786" y="1551013"/>
            <a:ext cx="1206436" cy="647700"/>
          </p:xfrm>
          <a:graphic>
            <a:graphicData uri="http://schemas.openxmlformats.org/presentationml/2006/ole">
              <p:oleObj spid="_x0000_s7172" name="Формула" r:id="rId6" imgW="863280" imgH="215640" progId="Equation.3">
                <p:embed/>
              </p:oleObj>
            </a:graphicData>
          </a:graphic>
        </p:graphicFrame>
      </p:grpSp>
      <p:grpSp>
        <p:nvGrpSpPr>
          <p:cNvPr id="5" name="Группа 33"/>
          <p:cNvGrpSpPr/>
          <p:nvPr/>
        </p:nvGrpSpPr>
        <p:grpSpPr>
          <a:xfrm>
            <a:off x="2195736" y="4149080"/>
            <a:ext cx="4896544" cy="864096"/>
            <a:chOff x="1016026" y="1484784"/>
            <a:chExt cx="2312727" cy="864096"/>
          </a:xfrm>
        </p:grpSpPr>
        <p:sp>
          <p:nvSpPr>
            <p:cNvPr id="38" name="Прямоугольник 37"/>
            <p:cNvSpPr/>
            <p:nvPr/>
          </p:nvSpPr>
          <p:spPr>
            <a:xfrm>
              <a:off x="1016026" y="1484784"/>
              <a:ext cx="2312727" cy="864096"/>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9" name="Object 8"/>
            <p:cNvGraphicFramePr>
              <a:graphicFrameLocks noChangeAspect="1"/>
            </p:cNvGraphicFramePr>
            <p:nvPr/>
          </p:nvGraphicFramePr>
          <p:xfrm>
            <a:off x="1900304" y="1628800"/>
            <a:ext cx="551688" cy="537443"/>
          </p:xfrm>
          <a:graphic>
            <a:graphicData uri="http://schemas.openxmlformats.org/presentationml/2006/ole">
              <p:oleObj spid="_x0000_s7173" name="Формула" r:id="rId7" imgW="419040" imgH="190440" progId="Equation.3">
                <p:embed/>
              </p:oleObj>
            </a:graphicData>
          </a:graphic>
        </p:graphicFrame>
      </p:grpSp>
      <p:sp>
        <p:nvSpPr>
          <p:cNvPr id="23" name="Управляющая кнопка: далее 22">
            <a:hlinkClick r:id="" action="ppaction://hlinkshowjump?jump=nextslide" highlightClick="1"/>
          </p:cNvPr>
          <p:cNvSpPr/>
          <p:nvPr/>
        </p:nvSpPr>
        <p:spPr>
          <a:xfrm>
            <a:off x="817240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Управляющая кнопка: возврат 23">
            <a:hlinkClick r:id="" action="ppaction://hlinkshowjump?jump=lastslideviewed" highlightClick="1"/>
          </p:cNvPr>
          <p:cNvSpPr/>
          <p:nvPr/>
        </p:nvSpPr>
        <p:spPr>
          <a:xfrm>
            <a:off x="658822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Управляющая кнопка: домой 24">
            <a:hlinkClick r:id="rId8" action="ppaction://hlinksldjump" highlightClick="1"/>
          </p:cNvPr>
          <p:cNvSpPr/>
          <p:nvPr/>
        </p:nvSpPr>
        <p:spPr>
          <a:xfrm>
            <a:off x="738031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TextBox 26"/>
          <p:cNvSpPr txBox="1"/>
          <p:nvPr/>
        </p:nvSpPr>
        <p:spPr>
          <a:xfrm>
            <a:off x="1619672" y="548680"/>
            <a:ext cx="6154378" cy="523220"/>
          </a:xfrm>
          <a:prstGeom prst="rect">
            <a:avLst/>
          </a:prstGeom>
          <a:noFill/>
        </p:spPr>
        <p:txBody>
          <a:bodyPr wrap="none" rtlCol="0">
            <a:spAutoFit/>
          </a:bodyPr>
          <a:lstStyle/>
          <a:p>
            <a:pPr algn="ctr"/>
            <a:r>
              <a:rPr lang="ru-RU" sz="2800" b="1" dirty="0" smtClean="0">
                <a:latin typeface="Times New Roman" pitchFamily="18" charset="0"/>
                <a:cs typeface="Times New Roman" pitchFamily="18" charset="0"/>
              </a:rPr>
              <a:t>            Найдите значение выражения</a:t>
            </a:r>
            <a:endParaRPr lang="ru-RU" sz="2800" b="1" dirty="0">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9" presetClass="entr" presetSubtype="5"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ppt_w"/>
                                          </p:val>
                                        </p:tav>
                                        <p:tav tm="100000">
                                          <p:val>
                                            <p:strVal val="#ppt_w"/>
                                          </p:val>
                                        </p:tav>
                                      </p:tavLst>
                                    </p:anim>
                                    <p:anim calcmode="lin" valueType="num">
                                      <p:cBhvr>
                                        <p:cTn id="8" dur="500" fill="hold"/>
                                        <p:tgtEl>
                                          <p:spTgt spid="19"/>
                                        </p:tgtEl>
                                        <p:attrNameLst>
                                          <p:attrName>ppt_h</p:attrName>
                                        </p:attrNameLst>
                                      </p:cBhvr>
                                      <p:tavLst>
                                        <p:tav tm="0" fmla="#ppt_h*sin(2.5*pi*$)">
                                          <p:val>
                                            <p:fltVal val="0"/>
                                          </p:val>
                                        </p:tav>
                                        <p:tav tm="100000">
                                          <p:val>
                                            <p:fltVal val="1"/>
                                          </p:val>
                                        </p:tav>
                                      </p:tavLst>
                                    </p:anim>
                                  </p:childTnLst>
                                </p:cTn>
                              </p:par>
                              <p:par>
                                <p:cTn id="9" presetID="19" presetClass="exit" presetSubtype="5" fill="hold" grpId="0" nodeType="withEffect">
                                  <p:stCondLst>
                                    <p:cond delay="0"/>
                                  </p:stCondLst>
                                  <p:childTnLst>
                                    <p:anim calcmode="lin" valueType="num">
                                      <p:cBhvr>
                                        <p:cTn id="10" dur="500"/>
                                        <p:tgtEl>
                                          <p:spTgt spid="20"/>
                                        </p:tgtEl>
                                        <p:attrNameLst>
                                          <p:attrName>ppt_w</p:attrName>
                                        </p:attrNameLst>
                                      </p:cBhvr>
                                      <p:tavLst>
                                        <p:tav tm="0">
                                          <p:val>
                                            <p:strVal val="ppt_w"/>
                                          </p:val>
                                        </p:tav>
                                        <p:tav tm="100000">
                                          <p:val>
                                            <p:strVal val="ppt_w"/>
                                          </p:val>
                                        </p:tav>
                                      </p:tavLst>
                                    </p:anim>
                                    <p:anim calcmode="lin" valueType="num">
                                      <p:cBhvr>
                                        <p:cTn id="11"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9" presetClass="entr" presetSubtype="5" fill="hold" grpId="1"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ppt_w"/>
                                          </p:val>
                                        </p:tav>
                                        <p:tav tm="100000">
                                          <p:val>
                                            <p:strVal val="#ppt_w"/>
                                          </p:val>
                                        </p:tav>
                                      </p:tavLst>
                                    </p:anim>
                                    <p:anim calcmode="lin" valueType="num">
                                      <p:cBhvr>
                                        <p:cTn id="18" dur="500" fill="hold"/>
                                        <p:tgtEl>
                                          <p:spTgt spid="20"/>
                                        </p:tgtEl>
                                        <p:attrNameLst>
                                          <p:attrName>ppt_h</p:attrName>
                                        </p:attrNameLst>
                                      </p:cBhvr>
                                      <p:tavLst>
                                        <p:tav tm="0" fmla="#ppt_h*sin(2.5*pi*$)">
                                          <p:val>
                                            <p:fltVal val="0"/>
                                          </p:val>
                                        </p:tav>
                                        <p:tav tm="100000">
                                          <p:val>
                                            <p:fltVal val="1"/>
                                          </p:val>
                                        </p:tav>
                                      </p:tavLst>
                                    </p:anim>
                                  </p:childTnLst>
                                </p:cTn>
                              </p:par>
                              <p:par>
                                <p:cTn id="19" presetID="19" presetClass="exit" presetSubtype="5" fill="hold" grpId="1" nodeType="withEffect">
                                  <p:stCondLst>
                                    <p:cond delay="0"/>
                                  </p:stCondLst>
                                  <p:childTnLst>
                                    <p:anim calcmode="lin" valueType="num">
                                      <p:cBhvr>
                                        <p:cTn id="20" dur="500"/>
                                        <p:tgtEl>
                                          <p:spTgt spid="19"/>
                                        </p:tgtEl>
                                        <p:attrNameLst>
                                          <p:attrName>ppt_w</p:attrName>
                                        </p:attrNameLst>
                                      </p:cBhvr>
                                      <p:tavLst>
                                        <p:tav tm="0">
                                          <p:val>
                                            <p:strVal val="ppt_w"/>
                                          </p:val>
                                        </p:tav>
                                        <p:tav tm="100000">
                                          <p:val>
                                            <p:strVal val="ppt_w"/>
                                          </p:val>
                                        </p:tav>
                                      </p:tavLst>
                                    </p:anim>
                                    <p:anim calcmode="lin" valueType="num">
                                      <p:cBhvr>
                                        <p:cTn id="21" dur="500"/>
                                        <p:tgtEl>
                                          <p:spTgt spid="1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2"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1000"/>
                                        <p:tgtEl>
                                          <p:spTgt spid="5"/>
                                        </p:tgtEl>
                                      </p:cBhvr>
                                    </p:animEffect>
                                    <p:anim calcmode="lin" valueType="num">
                                      <p:cBhvr>
                                        <p:cTn id="43" dur="1000" fill="hold"/>
                                        <p:tgtEl>
                                          <p:spTgt spid="5"/>
                                        </p:tgtEl>
                                        <p:attrNameLst>
                                          <p:attrName>ppt_x</p:attrName>
                                        </p:attrNameLst>
                                      </p:cBhvr>
                                      <p:tavLst>
                                        <p:tav tm="0">
                                          <p:val>
                                            <p:strVal val="#ppt_x"/>
                                          </p:val>
                                        </p:tav>
                                        <p:tav tm="100000">
                                          <p:val>
                                            <p:strVal val="#ppt_x"/>
                                          </p:val>
                                        </p:tav>
                                      </p:tavLst>
                                    </p:anim>
                                    <p:anim calcmode="lin" valueType="num">
                                      <p:cBhvr>
                                        <p:cTn id="4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3"/>
                  </p:tgtEl>
                </p:cond>
              </p:nextCondLst>
            </p:seq>
          </p:childTnLst>
        </p:cTn>
      </p:par>
    </p:tnLst>
    <p:bldLst>
      <p:bldP spid="19" grpId="0" animBg="1"/>
      <p:bldP spid="19" grpId="1" animBg="1"/>
      <p:bldP spid="20" grpId="0" animBg="1"/>
      <p:bldP spid="20"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79712" y="2636912"/>
            <a:ext cx="5328592" cy="1754326"/>
          </a:xfrm>
          <a:prstGeom prst="rect">
            <a:avLst/>
          </a:prstGeom>
          <a:noFill/>
        </p:spPr>
        <p:txBody>
          <a:bodyPr wrap="square" rtlCol="0">
            <a:spAutoFit/>
          </a:bodyPr>
          <a:lstStyle/>
          <a:p>
            <a:pPr algn="ctr"/>
            <a:r>
              <a:rPr lang="ru-RU" sz="5400" b="1" dirty="0" smtClean="0"/>
              <a:t>ФОРМУЛЫ (№14)</a:t>
            </a:r>
            <a:endParaRPr lang="ru-RU" sz="54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9" name="Picture 7" descr="https://i0.wp.com/www.physics.uwo.ca/science_olympics/images/potential_energy_cart.gif"/>
          <p:cNvPicPr>
            <a:picLocks noChangeAspect="1" noChangeArrowheads="1"/>
          </p:cNvPicPr>
          <p:nvPr/>
        </p:nvPicPr>
        <p:blipFill>
          <a:blip r:embed="rId4" cstate="email"/>
          <a:srcRect r="635" b="22410"/>
          <a:stretch>
            <a:fillRect/>
          </a:stretch>
        </p:blipFill>
        <p:spPr bwMode="auto">
          <a:xfrm flipH="1">
            <a:off x="323528" y="3212976"/>
            <a:ext cx="3975286" cy="2835316"/>
          </a:xfrm>
          <a:prstGeom prst="rect">
            <a:avLst/>
          </a:prstGeom>
          <a:noFill/>
        </p:spPr>
      </p:pic>
      <p:sp>
        <p:nvSpPr>
          <p:cNvPr id="18" name="Прямоугольник 17"/>
          <p:cNvSpPr/>
          <p:nvPr/>
        </p:nvSpPr>
        <p:spPr>
          <a:xfrm>
            <a:off x="3707904" y="2564904"/>
            <a:ext cx="5040560" cy="3744416"/>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251520" y="1556792"/>
            <a:ext cx="8712968" cy="9361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далее 4">
            <a:hlinkClick r:id="" action="ppaction://hlinkshowjump?jump=nextslide" highlightClick="1"/>
          </p:cNvPr>
          <p:cNvSpPr/>
          <p:nvPr/>
        </p:nvSpPr>
        <p:spPr>
          <a:xfrm>
            <a:off x="8244408"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возврат 5">
            <a:hlinkClick r:id="" action="ppaction://hlinkshowjump?jump=lastslideviewed" highlightClick="1"/>
          </p:cNvPr>
          <p:cNvSpPr/>
          <p:nvPr/>
        </p:nvSpPr>
        <p:spPr>
          <a:xfrm>
            <a:off x="6660232"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омой 6">
            <a:hlinkClick r:id="rId5" action="ppaction://hlinksldjump" highlightClick="1"/>
          </p:cNvPr>
          <p:cNvSpPr/>
          <p:nvPr/>
        </p:nvSpPr>
        <p:spPr>
          <a:xfrm>
            <a:off x="7452320"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23528" y="332656"/>
            <a:ext cx="93610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a:t>
            </a:r>
            <a:endParaRPr lang="ru-RU" sz="2400" b="1" dirty="0">
              <a:solidFill>
                <a:schemeClr val="bg1"/>
              </a:solidFill>
              <a:latin typeface="Times New Roman" pitchFamily="18" charset="0"/>
              <a:cs typeface="Times New Roman" pitchFamily="18" charset="0"/>
            </a:endParaRPr>
          </a:p>
        </p:txBody>
      </p:sp>
      <p:sp>
        <p:nvSpPr>
          <p:cNvPr id="12" name="Управляющая кнопка: настраиваемая 11">
            <a:hlinkClick r:id="rId6" action="ppaction://hlinksldjump" highlightClick="1"/>
          </p:cNvPr>
          <p:cNvSpPr/>
          <p:nvPr/>
        </p:nvSpPr>
        <p:spPr>
          <a:xfrm>
            <a:off x="5868144" y="6381328"/>
            <a:ext cx="720080"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2">
                    <a:lumMod val="50000"/>
                  </a:schemeClr>
                </a:solidFill>
              </a:rPr>
              <a:t>Т</a:t>
            </a:r>
            <a:endParaRPr lang="ru-RU" sz="3200" b="1" dirty="0">
              <a:solidFill>
                <a:schemeClr val="tx2">
                  <a:lumMod val="50000"/>
                </a:schemeClr>
              </a:solidFill>
            </a:endParaRPr>
          </a:p>
        </p:txBody>
      </p:sp>
      <p:sp>
        <p:nvSpPr>
          <p:cNvPr id="15" name="Управляющая кнопка: настраиваемая 14">
            <a:hlinkClick r:id="" action="ppaction://noaction" highlightClick="1"/>
          </p:cNvPr>
          <p:cNvSpPr/>
          <p:nvPr/>
        </p:nvSpPr>
        <p:spPr>
          <a:xfrm>
            <a:off x="323528" y="2636912"/>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Решение (7)</a:t>
            </a:r>
            <a:endParaRPr lang="ru-RU" sz="2800" b="1" dirty="0">
              <a:latin typeface="Times New Roman" pitchFamily="18" charset="0"/>
              <a:cs typeface="Times New Roman" pitchFamily="18" charset="0"/>
            </a:endParaRPr>
          </a:p>
        </p:txBody>
      </p:sp>
      <p:graphicFrame>
        <p:nvGraphicFramePr>
          <p:cNvPr id="18434" name="Object 2"/>
          <p:cNvGraphicFramePr>
            <a:graphicFrameLocks noChangeAspect="1"/>
          </p:cNvGraphicFramePr>
          <p:nvPr/>
        </p:nvGraphicFramePr>
        <p:xfrm>
          <a:off x="3923928" y="2636912"/>
          <a:ext cx="2562511" cy="1224210"/>
        </p:xfrm>
        <a:graphic>
          <a:graphicData uri="http://schemas.openxmlformats.org/presentationml/2006/ole">
            <p:oleObj spid="_x0000_s8194" name="Формула" r:id="rId7" imgW="761760" imgH="419040" progId="Equation.3">
              <p:embed/>
            </p:oleObj>
          </a:graphicData>
        </a:graphic>
      </p:graphicFrame>
      <p:graphicFrame>
        <p:nvGraphicFramePr>
          <p:cNvPr id="18435" name="Object 3"/>
          <p:cNvGraphicFramePr>
            <a:graphicFrameLocks noChangeAspect="1"/>
          </p:cNvGraphicFramePr>
          <p:nvPr/>
        </p:nvGraphicFramePr>
        <p:xfrm>
          <a:off x="6444208" y="2636912"/>
          <a:ext cx="2134995" cy="1224136"/>
        </p:xfrm>
        <a:graphic>
          <a:graphicData uri="http://schemas.openxmlformats.org/presentationml/2006/ole">
            <p:oleObj spid="_x0000_s8195" name="Формула" r:id="rId8" imgW="634680" imgH="419040" progId="Equation.3">
              <p:embed/>
            </p:oleObj>
          </a:graphicData>
        </a:graphic>
      </p:graphicFrame>
      <p:sp>
        <p:nvSpPr>
          <p:cNvPr id="19" name="Управляющая кнопка: настраиваемая 18">
            <a:hlinkClick r:id="" action="ppaction://noaction" highlightClick="1"/>
          </p:cNvPr>
          <p:cNvSpPr/>
          <p:nvPr/>
        </p:nvSpPr>
        <p:spPr>
          <a:xfrm>
            <a:off x="323528" y="5949280"/>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accent1">
                    <a:lumMod val="50000"/>
                  </a:schemeClr>
                </a:solidFill>
                <a:latin typeface="Times New Roman" pitchFamily="18" charset="0"/>
                <a:cs typeface="Times New Roman" pitchFamily="18" charset="0"/>
              </a:rPr>
              <a:t>4</a:t>
            </a:r>
            <a:endParaRPr lang="ru-RU" sz="3600" b="1" dirty="0">
              <a:solidFill>
                <a:schemeClr val="accent1">
                  <a:lumMod val="50000"/>
                </a:schemeClr>
              </a:solidFill>
              <a:latin typeface="Times New Roman" pitchFamily="18" charset="0"/>
              <a:cs typeface="Times New Roman" pitchFamily="18" charset="0"/>
            </a:endParaRPr>
          </a:p>
        </p:txBody>
      </p:sp>
      <p:sp>
        <p:nvSpPr>
          <p:cNvPr id="20" name="Управляющая кнопка: настраиваемая 19">
            <a:hlinkClick r:id="" action="ppaction://noaction" highlightClick="1"/>
          </p:cNvPr>
          <p:cNvSpPr/>
          <p:nvPr/>
        </p:nvSpPr>
        <p:spPr>
          <a:xfrm>
            <a:off x="323528" y="5949280"/>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21" name="Управляющая кнопка: настраиваемая 20">
            <a:hlinkClick r:id="" action="ppaction://noaction" highlightClick="1"/>
          </p:cNvPr>
          <p:cNvSpPr/>
          <p:nvPr/>
        </p:nvSpPr>
        <p:spPr>
          <a:xfrm>
            <a:off x="323528" y="5949280"/>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graphicFrame>
        <p:nvGraphicFramePr>
          <p:cNvPr id="18436" name="Object 4"/>
          <p:cNvGraphicFramePr>
            <a:graphicFrameLocks noChangeAspect="1"/>
          </p:cNvGraphicFramePr>
          <p:nvPr/>
        </p:nvGraphicFramePr>
        <p:xfrm>
          <a:off x="7236296" y="404664"/>
          <a:ext cx="1684337" cy="1073150"/>
        </p:xfrm>
        <a:graphic>
          <a:graphicData uri="http://schemas.openxmlformats.org/presentationml/2006/ole">
            <p:oleObj spid="_x0000_s8196" name="Формула" r:id="rId9" imgW="571320" imgH="419040" progId="Equation.3">
              <p:embed/>
            </p:oleObj>
          </a:graphicData>
        </a:graphic>
      </p:graphicFrame>
      <p:sp>
        <p:nvSpPr>
          <p:cNvPr id="10" name="TextBox 9"/>
          <p:cNvSpPr txBox="1"/>
          <p:nvPr/>
        </p:nvSpPr>
        <p:spPr>
          <a:xfrm>
            <a:off x="323528" y="260648"/>
            <a:ext cx="8136904" cy="2246769"/>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            </a:t>
            </a:r>
            <a:endParaRPr lang="en-US" sz="2800" b="1" dirty="0" smtClean="0">
              <a:latin typeface="Times New Roman" pitchFamily="18" charset="0"/>
              <a:cs typeface="Times New Roman" pitchFamily="18" charset="0"/>
            </a:endParaRPr>
          </a:p>
          <a:p>
            <a:r>
              <a:rPr lang="en-US" sz="2800" b="1"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Формула кинетической энергии тела</a:t>
            </a:r>
            <a:endParaRPr lang="en-US" sz="2800" b="1" dirty="0" smtClean="0">
              <a:latin typeface="Times New Roman" pitchFamily="18" charset="0"/>
              <a:cs typeface="Times New Roman" pitchFamily="18" charset="0"/>
            </a:endParaRPr>
          </a:p>
          <a:p>
            <a:r>
              <a:rPr lang="en-US" sz="2800" b="1"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Найдите скорость тела с кинетической энергией</a:t>
            </a:r>
          </a:p>
          <a:p>
            <a:r>
              <a:rPr lang="ru-RU" sz="2800" b="1" dirty="0" smtClean="0">
                <a:latin typeface="Times New Roman" pitchFamily="18" charset="0"/>
                <a:cs typeface="Times New Roman" pitchFamily="18" charset="0"/>
              </a:rPr>
              <a:t>                         масса этого тела равна 10 кг. </a:t>
            </a:r>
          </a:p>
          <a:p>
            <a:r>
              <a:rPr lang="ru-RU" sz="2800" b="1" dirty="0" smtClean="0">
                <a:latin typeface="Times New Roman" pitchFamily="18" charset="0"/>
                <a:cs typeface="Times New Roman" pitchFamily="18" charset="0"/>
              </a:rPr>
              <a:t>                         Ответ дайте в м/с.</a:t>
            </a:r>
          </a:p>
        </p:txBody>
      </p:sp>
      <p:graphicFrame>
        <p:nvGraphicFramePr>
          <p:cNvPr id="18437" name="Object 5"/>
          <p:cNvGraphicFramePr>
            <a:graphicFrameLocks noChangeAspect="1"/>
          </p:cNvGraphicFramePr>
          <p:nvPr/>
        </p:nvGraphicFramePr>
        <p:xfrm>
          <a:off x="1187624" y="1556792"/>
          <a:ext cx="1301665" cy="864096"/>
        </p:xfrm>
        <a:graphic>
          <a:graphicData uri="http://schemas.openxmlformats.org/presentationml/2006/ole">
            <p:oleObj spid="_x0000_s8197" name="Формула" r:id="rId10" imgW="672840" imgH="419040" progId="Equation.3">
              <p:embed/>
            </p:oleObj>
          </a:graphicData>
        </a:graphic>
      </p:graphicFrame>
      <p:graphicFrame>
        <p:nvGraphicFramePr>
          <p:cNvPr id="18438" name="Object 6"/>
          <p:cNvGraphicFramePr>
            <a:graphicFrameLocks noChangeAspect="1"/>
          </p:cNvGraphicFramePr>
          <p:nvPr/>
        </p:nvGraphicFramePr>
        <p:xfrm>
          <a:off x="4139952" y="3789040"/>
          <a:ext cx="2309599" cy="1152078"/>
        </p:xfrm>
        <a:graphic>
          <a:graphicData uri="http://schemas.openxmlformats.org/presentationml/2006/ole">
            <p:oleObj spid="_x0000_s8198" name="Формула" r:id="rId11" imgW="685800" imgH="393480" progId="Equation.3">
              <p:embed/>
            </p:oleObj>
          </a:graphicData>
        </a:graphic>
      </p:graphicFrame>
      <p:graphicFrame>
        <p:nvGraphicFramePr>
          <p:cNvPr id="2" name="Object 7"/>
          <p:cNvGraphicFramePr>
            <a:graphicFrameLocks noChangeAspect="1"/>
          </p:cNvGraphicFramePr>
          <p:nvPr/>
        </p:nvGraphicFramePr>
        <p:xfrm>
          <a:off x="6444208" y="3933056"/>
          <a:ext cx="1910542" cy="729804"/>
        </p:xfrm>
        <a:graphic>
          <a:graphicData uri="http://schemas.openxmlformats.org/presentationml/2006/ole">
            <p:oleObj spid="_x0000_s8199" name="Формула" r:id="rId12" imgW="520560" imgH="228600" progId="Equation.3">
              <p:embed/>
            </p:oleObj>
          </a:graphicData>
        </a:graphic>
      </p:graphicFrame>
      <p:graphicFrame>
        <p:nvGraphicFramePr>
          <p:cNvPr id="18440" name="Object 8"/>
          <p:cNvGraphicFramePr>
            <a:graphicFrameLocks noChangeAspect="1"/>
          </p:cNvGraphicFramePr>
          <p:nvPr/>
        </p:nvGraphicFramePr>
        <p:xfrm>
          <a:off x="4579938" y="4768850"/>
          <a:ext cx="3533775" cy="1400175"/>
        </p:xfrm>
        <a:graphic>
          <a:graphicData uri="http://schemas.openxmlformats.org/presentationml/2006/ole">
            <p:oleObj spid="_x0000_s8200" name="Формула" r:id="rId13" imgW="1002960" imgH="457200" progId="Equation.3">
              <p:embed/>
            </p:oleObj>
          </a:graphicData>
        </a:graphic>
      </p:graphicFrame>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5"/>
                    </p:tgtEl>
                  </p:cond>
                </p:stCondLst>
                <p:endSync evt="end" delay="0">
                  <p:rtn val="all"/>
                </p:endSync>
                <p:childTnLst>
                  <p:par>
                    <p:cTn id="3" fill="hold">
                      <p:stCondLst>
                        <p:cond delay="0"/>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10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8434"/>
                                        </p:tgtEl>
                                        <p:attrNameLst>
                                          <p:attrName>style.visibility</p:attrName>
                                        </p:attrNameLst>
                                      </p:cBhvr>
                                      <p:to>
                                        <p:strVal val="visible"/>
                                      </p:to>
                                    </p:set>
                                    <p:animEffect transition="in" filter="wipe(left)">
                                      <p:cBhvr>
                                        <p:cTn id="12" dur="1000"/>
                                        <p:tgtEl>
                                          <p:spTgt spid="1843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8435"/>
                                        </p:tgtEl>
                                        <p:attrNameLst>
                                          <p:attrName>style.visibility</p:attrName>
                                        </p:attrNameLst>
                                      </p:cBhvr>
                                      <p:to>
                                        <p:strVal val="visible"/>
                                      </p:to>
                                    </p:set>
                                    <p:animEffect transition="in" filter="wipe(left)">
                                      <p:cBhvr>
                                        <p:cTn id="17" dur="1000"/>
                                        <p:tgtEl>
                                          <p:spTgt spid="1843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8438"/>
                                        </p:tgtEl>
                                        <p:attrNameLst>
                                          <p:attrName>style.visibility</p:attrName>
                                        </p:attrNameLst>
                                      </p:cBhvr>
                                      <p:to>
                                        <p:strVal val="visible"/>
                                      </p:to>
                                    </p:set>
                                    <p:animEffect transition="in" filter="wipe(left)">
                                      <p:cBhvr>
                                        <p:cTn id="22" dur="1000"/>
                                        <p:tgtEl>
                                          <p:spTgt spid="1843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10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8440"/>
                                        </p:tgtEl>
                                        <p:attrNameLst>
                                          <p:attrName>style.visibility</p:attrName>
                                        </p:attrNameLst>
                                      </p:cBhvr>
                                      <p:to>
                                        <p:strVal val="visible"/>
                                      </p:to>
                                    </p:set>
                                    <p:animEffect transition="in" filter="wipe(left)">
                                      <p:cBhvr>
                                        <p:cTn id="32" dur="1000"/>
                                        <p:tgtEl>
                                          <p:spTgt spid="18440"/>
                                        </p:tgtEl>
                                      </p:cBhvr>
                                    </p:animEffect>
                                  </p:childTnLst>
                                </p:cTn>
                              </p:par>
                            </p:childTnLst>
                          </p:cTn>
                        </p:par>
                      </p:childTnLst>
                    </p:cTn>
                  </p:par>
                </p:childTnLst>
              </p:cTn>
              <p:nextCondLst>
                <p:cond evt="onClick" delay="0">
                  <p:tgtEl>
                    <p:spTgt spid="15"/>
                  </p:tgtEl>
                </p:cond>
              </p:nextCondLst>
            </p:seq>
            <p:seq concurrent="1" nextAc="seek">
              <p:cTn id="33" restart="whenNotActive" fill="hold" evtFilter="cancelBubble" nodeType="interactiveSeq">
                <p:stCondLst>
                  <p:cond evt="onClick" delay="0">
                    <p:tgtEl>
                      <p:spTgt spid="21"/>
                    </p:tgtEl>
                  </p:cond>
                </p:stCondLst>
                <p:endSync evt="end" delay="0">
                  <p:rtn val="all"/>
                </p:endSync>
                <p:childTnLst>
                  <p:par>
                    <p:cTn id="34" fill="hold">
                      <p:stCondLst>
                        <p:cond delay="0"/>
                      </p:stCondLst>
                      <p:childTnLst>
                        <p:par>
                          <p:cTn id="35" fill="hold">
                            <p:stCondLst>
                              <p:cond delay="0"/>
                            </p:stCondLst>
                            <p:childTnLst>
                              <p:par>
                                <p:cTn id="36" presetID="19" presetClass="entr" presetSubtype="5" fill="hold" grpId="0" nodeType="click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strVal val="#ppt_w"/>
                                          </p:val>
                                        </p:tav>
                                        <p:tav tm="100000">
                                          <p:val>
                                            <p:strVal val="#ppt_w"/>
                                          </p:val>
                                        </p:tav>
                                      </p:tavLst>
                                    </p:anim>
                                    <p:anim calcmode="lin" valueType="num">
                                      <p:cBhvr>
                                        <p:cTn id="39" dur="500" fill="hold"/>
                                        <p:tgtEl>
                                          <p:spTgt spid="19"/>
                                        </p:tgtEl>
                                        <p:attrNameLst>
                                          <p:attrName>ppt_h</p:attrName>
                                        </p:attrNameLst>
                                      </p:cBhvr>
                                      <p:tavLst>
                                        <p:tav tm="0" fmla="#ppt_h*sin(2.5*pi*$)">
                                          <p:val>
                                            <p:fltVal val="0"/>
                                          </p:val>
                                        </p:tav>
                                        <p:tav tm="100000">
                                          <p:val>
                                            <p:fltVal val="1"/>
                                          </p:val>
                                        </p:tav>
                                      </p:tavLst>
                                    </p:anim>
                                  </p:childTnLst>
                                </p:cTn>
                              </p:par>
                              <p:par>
                                <p:cTn id="40" presetID="19" presetClass="exit" presetSubtype="5" fill="hold" grpId="0" nodeType="withEffect">
                                  <p:stCondLst>
                                    <p:cond delay="0"/>
                                  </p:stCondLst>
                                  <p:childTnLst>
                                    <p:anim calcmode="lin" valueType="num">
                                      <p:cBhvr>
                                        <p:cTn id="41" dur="500"/>
                                        <p:tgtEl>
                                          <p:spTgt spid="20"/>
                                        </p:tgtEl>
                                        <p:attrNameLst>
                                          <p:attrName>ppt_w</p:attrName>
                                        </p:attrNameLst>
                                      </p:cBhvr>
                                      <p:tavLst>
                                        <p:tav tm="0">
                                          <p:val>
                                            <p:strVal val="ppt_w"/>
                                          </p:val>
                                        </p:tav>
                                        <p:tav tm="100000">
                                          <p:val>
                                            <p:strVal val="ppt_w"/>
                                          </p:val>
                                        </p:tav>
                                      </p:tavLst>
                                    </p:anim>
                                    <p:anim calcmode="lin" valueType="num">
                                      <p:cBhvr>
                                        <p:cTn id="42"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43" dur="1" fill="hold">
                                          <p:stCondLst>
                                            <p:cond delay="499"/>
                                          </p:stCondLst>
                                        </p:cTn>
                                        <p:tgtEl>
                                          <p:spTgt spid="20"/>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9" presetClass="entr" presetSubtype="5" fill="hold" grpId="1" nodeType="click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strVal val="#ppt_w"/>
                                          </p:val>
                                        </p:tav>
                                        <p:tav tm="100000">
                                          <p:val>
                                            <p:strVal val="#ppt_w"/>
                                          </p:val>
                                        </p:tav>
                                      </p:tavLst>
                                    </p:anim>
                                    <p:anim calcmode="lin" valueType="num">
                                      <p:cBhvr>
                                        <p:cTn id="49" dur="500" fill="hold"/>
                                        <p:tgtEl>
                                          <p:spTgt spid="20"/>
                                        </p:tgtEl>
                                        <p:attrNameLst>
                                          <p:attrName>ppt_h</p:attrName>
                                        </p:attrNameLst>
                                      </p:cBhvr>
                                      <p:tavLst>
                                        <p:tav tm="0" fmla="#ppt_h*sin(2.5*pi*$)">
                                          <p:val>
                                            <p:fltVal val="0"/>
                                          </p:val>
                                        </p:tav>
                                        <p:tav tm="100000">
                                          <p:val>
                                            <p:fltVal val="1"/>
                                          </p:val>
                                        </p:tav>
                                      </p:tavLst>
                                    </p:anim>
                                  </p:childTnLst>
                                </p:cTn>
                              </p:par>
                              <p:par>
                                <p:cTn id="50" presetID="19" presetClass="exit" presetSubtype="5" fill="hold" grpId="1" nodeType="withEffect">
                                  <p:stCondLst>
                                    <p:cond delay="0"/>
                                  </p:stCondLst>
                                  <p:childTnLst>
                                    <p:anim calcmode="lin" valueType="num">
                                      <p:cBhvr>
                                        <p:cTn id="51" dur="500"/>
                                        <p:tgtEl>
                                          <p:spTgt spid="19"/>
                                        </p:tgtEl>
                                        <p:attrNameLst>
                                          <p:attrName>ppt_w</p:attrName>
                                        </p:attrNameLst>
                                      </p:cBhvr>
                                      <p:tavLst>
                                        <p:tav tm="0">
                                          <p:val>
                                            <p:strVal val="ppt_w"/>
                                          </p:val>
                                        </p:tav>
                                        <p:tav tm="100000">
                                          <p:val>
                                            <p:strVal val="ppt_w"/>
                                          </p:val>
                                        </p:tav>
                                      </p:tavLst>
                                    </p:anim>
                                    <p:anim calcmode="lin" valueType="num">
                                      <p:cBhvr>
                                        <p:cTn id="52" dur="500"/>
                                        <p:tgtEl>
                                          <p:spTgt spid="1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53"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21"/>
                  </p:tgtEl>
                </p:cond>
              </p:nextCondLst>
            </p:seq>
          </p:childTnLst>
        </p:cTn>
      </p:par>
    </p:tnLst>
    <p:bldLst>
      <p:bldP spid="18" grpId="0" animBg="1"/>
      <p:bldP spid="19" grpId="0" animBg="1"/>
      <p:bldP spid="19" grpId="1" animBg="1"/>
      <p:bldP spid="20" grpId="0" animBg="1"/>
      <p:bldP spid="20"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52" name="Picture 12" descr="https://yt3.ggpht.com/a/AGF-l78LwlU9TgCl02f72gEm3ylDq8qfVjXs4Pb4Ag=s900-mo-c-c0xffffffff-rj-k-no"/>
          <p:cNvPicPr>
            <a:picLocks noChangeAspect="1" noChangeArrowheads="1"/>
          </p:cNvPicPr>
          <p:nvPr/>
        </p:nvPicPr>
        <p:blipFill>
          <a:blip r:embed="rId4" cstate="print"/>
          <a:srcRect/>
          <a:stretch>
            <a:fillRect/>
          </a:stretch>
        </p:blipFill>
        <p:spPr bwMode="auto">
          <a:xfrm>
            <a:off x="755576" y="3861048"/>
            <a:ext cx="2304256" cy="2100939"/>
          </a:xfrm>
          <a:prstGeom prst="rect">
            <a:avLst/>
          </a:prstGeom>
          <a:noFill/>
        </p:spPr>
      </p:pic>
      <p:sp>
        <p:nvSpPr>
          <p:cNvPr id="28" name="Прямоугольник 27"/>
          <p:cNvSpPr/>
          <p:nvPr/>
        </p:nvSpPr>
        <p:spPr>
          <a:xfrm>
            <a:off x="251520" y="1196752"/>
            <a:ext cx="8712968" cy="20882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2" name="Object 5"/>
          <p:cNvGraphicFramePr>
            <a:graphicFrameLocks noChangeAspect="1"/>
          </p:cNvGraphicFramePr>
          <p:nvPr/>
        </p:nvGraphicFramePr>
        <p:xfrm>
          <a:off x="4499992" y="1700808"/>
          <a:ext cx="2432050" cy="1009650"/>
        </p:xfrm>
        <a:graphic>
          <a:graphicData uri="http://schemas.openxmlformats.org/presentationml/2006/ole">
            <p:oleObj spid="_x0000_s9219" name="Формула" r:id="rId5" imgW="825480" imgH="393480" progId="Equation.3">
              <p:embed/>
            </p:oleObj>
          </a:graphicData>
        </a:graphic>
      </p:graphicFrame>
      <p:graphicFrame>
        <p:nvGraphicFramePr>
          <p:cNvPr id="35844" name="Object 4"/>
          <p:cNvGraphicFramePr>
            <a:graphicFrameLocks noChangeAspect="1"/>
          </p:cNvGraphicFramePr>
          <p:nvPr/>
        </p:nvGraphicFramePr>
        <p:xfrm>
          <a:off x="1907704" y="692696"/>
          <a:ext cx="5018087" cy="647700"/>
        </p:xfrm>
        <a:graphic>
          <a:graphicData uri="http://schemas.openxmlformats.org/presentationml/2006/ole">
            <p:oleObj spid="_x0000_s9218" name="Формула" r:id="rId6" imgW="1701720" imgH="253800" progId="Equation.3">
              <p:embed/>
            </p:oleObj>
          </a:graphicData>
        </a:graphic>
      </p:graphicFrame>
      <p:sp>
        <p:nvSpPr>
          <p:cNvPr id="10" name="TextBox 9"/>
          <p:cNvSpPr txBox="1"/>
          <p:nvPr/>
        </p:nvSpPr>
        <p:spPr>
          <a:xfrm>
            <a:off x="251520" y="260648"/>
            <a:ext cx="8959760" cy="3108543"/>
          </a:xfrm>
          <a:prstGeom prst="rect">
            <a:avLst/>
          </a:prstGeom>
          <a:noFill/>
        </p:spPr>
        <p:txBody>
          <a:bodyPr wrap="none" rtlCol="0">
            <a:spAutoFit/>
          </a:bodyPr>
          <a:lstStyle/>
          <a:p>
            <a:r>
              <a:rPr lang="ru-RU" sz="2800" b="1" dirty="0" smtClean="0">
                <a:latin typeface="Times New Roman" pitchFamily="18" charset="0"/>
                <a:cs typeface="Times New Roman" pitchFamily="18" charset="0"/>
              </a:rPr>
              <a:t>            Площадь треугольника можно вычислить по </a:t>
            </a:r>
          </a:p>
          <a:p>
            <a:r>
              <a:rPr lang="ru-RU" sz="2800" b="1" dirty="0" smtClean="0">
                <a:latin typeface="Times New Roman" pitchFamily="18" charset="0"/>
                <a:cs typeface="Times New Roman" pitchFamily="18" charset="0"/>
              </a:rPr>
              <a:t> формуле </a:t>
            </a:r>
            <a:r>
              <a:rPr lang="en-US" sz="2800" b="1"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 где </a:t>
            </a:r>
            <a:r>
              <a:rPr lang="ru-RU" sz="2800" b="1" i="1" dirty="0" smtClean="0">
                <a:latin typeface="Times New Roman" pitchFamily="18" charset="0"/>
                <a:cs typeface="Times New Roman" pitchFamily="18" charset="0"/>
              </a:rPr>
              <a:t>а, </a:t>
            </a:r>
            <a:r>
              <a:rPr lang="en-US" sz="2800" b="1" i="1" dirty="0" smtClean="0">
                <a:latin typeface="Times New Roman" pitchFamily="18" charset="0"/>
                <a:cs typeface="Times New Roman" pitchFamily="18" charset="0"/>
              </a:rPr>
              <a:t>b</a:t>
            </a:r>
            <a:r>
              <a:rPr lang="ru-RU" sz="2800" b="1" i="1"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и </a:t>
            </a:r>
            <a:r>
              <a:rPr lang="ru-RU" sz="2800" b="1" i="1" dirty="0" smtClean="0">
                <a:latin typeface="Times New Roman" pitchFamily="18" charset="0"/>
                <a:cs typeface="Times New Roman" pitchFamily="18" charset="0"/>
              </a:rPr>
              <a:t>с </a:t>
            </a:r>
          </a:p>
          <a:p>
            <a:r>
              <a:rPr lang="ru-RU" sz="2800" b="1" i="1"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стороны треугольника, а </a:t>
            </a:r>
            <a:r>
              <a:rPr lang="ru-RU" sz="2800" b="1" i="1" dirty="0" err="1" smtClean="0">
                <a:latin typeface="Times New Roman" pitchFamily="18" charset="0"/>
                <a:cs typeface="Times New Roman" pitchFamily="18" charset="0"/>
              </a:rPr>
              <a:t>р</a:t>
            </a:r>
            <a:r>
              <a:rPr lang="ru-RU" sz="2800" b="1" dirty="0" smtClean="0">
                <a:latin typeface="Times New Roman" pitchFamily="18" charset="0"/>
                <a:cs typeface="Times New Roman" pitchFamily="18" charset="0"/>
              </a:rPr>
              <a:t> – полупериметр, который </a:t>
            </a:r>
          </a:p>
          <a:p>
            <a:endParaRPr lang="ru-RU" sz="2800" b="1" dirty="0" smtClean="0">
              <a:latin typeface="Times New Roman" pitchFamily="18" charset="0"/>
              <a:cs typeface="Times New Roman" pitchFamily="18" charset="0"/>
            </a:endParaRPr>
          </a:p>
          <a:p>
            <a:r>
              <a:rPr lang="ru-RU" sz="2800" b="1" dirty="0" smtClean="0">
                <a:latin typeface="Times New Roman" pitchFamily="18" charset="0"/>
                <a:cs typeface="Times New Roman" pitchFamily="18" charset="0"/>
              </a:rPr>
              <a:t> вычисляется по формуле                            . Найдите </a:t>
            </a:r>
          </a:p>
          <a:p>
            <a:r>
              <a:rPr lang="ru-RU" sz="2800" b="1" dirty="0" smtClean="0">
                <a:latin typeface="Times New Roman" pitchFamily="18" charset="0"/>
                <a:cs typeface="Times New Roman" pitchFamily="18" charset="0"/>
              </a:rPr>
              <a:t> площадь треугольника, если</a:t>
            </a:r>
          </a:p>
          <a:p>
            <a:r>
              <a:rPr lang="ru-RU" sz="2800" b="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а</a:t>
            </a:r>
            <a:r>
              <a:rPr lang="ru-RU" sz="2800" b="1" dirty="0" smtClean="0">
                <a:latin typeface="Times New Roman" pitchFamily="18" charset="0"/>
                <a:cs typeface="Times New Roman" pitchFamily="18" charset="0"/>
              </a:rPr>
              <a:t> = </a:t>
            </a:r>
            <a:r>
              <a:rPr lang="en-US" sz="2800" b="1" i="1" dirty="0" smtClean="0">
                <a:latin typeface="Times New Roman" pitchFamily="18" charset="0"/>
                <a:cs typeface="Times New Roman" pitchFamily="18" charset="0"/>
              </a:rPr>
              <a:t>b</a:t>
            </a:r>
            <a:r>
              <a:rPr lang="ru-RU" sz="2800" b="1" dirty="0" smtClean="0">
                <a:latin typeface="Times New Roman" pitchFamily="18" charset="0"/>
                <a:cs typeface="Times New Roman" pitchFamily="18" charset="0"/>
              </a:rPr>
              <a:t> = 50, а </a:t>
            </a:r>
            <a:r>
              <a:rPr lang="ru-RU" sz="2800" b="1" i="1" dirty="0" smtClean="0">
                <a:latin typeface="Times New Roman" pitchFamily="18" charset="0"/>
                <a:cs typeface="Times New Roman" pitchFamily="18" charset="0"/>
              </a:rPr>
              <a:t>с</a:t>
            </a:r>
            <a:r>
              <a:rPr lang="ru-RU" sz="2800" b="1" dirty="0" smtClean="0">
                <a:latin typeface="Times New Roman" pitchFamily="18" charset="0"/>
                <a:cs typeface="Times New Roman" pitchFamily="18" charset="0"/>
              </a:rPr>
              <a:t> = 60.</a:t>
            </a:r>
            <a:endParaRPr lang="ru-RU" sz="2800" b="1" dirty="0">
              <a:latin typeface="Times New Roman" pitchFamily="18" charset="0"/>
              <a:cs typeface="Times New Roman" pitchFamily="18" charset="0"/>
            </a:endParaRPr>
          </a:p>
        </p:txBody>
      </p:sp>
      <p:sp>
        <p:nvSpPr>
          <p:cNvPr id="5" name="Управляющая кнопка: далее 4">
            <a:hlinkClick r:id="" action="ppaction://hlinkshowjump?jump=nextslide" highlightClick="1"/>
          </p:cNvPr>
          <p:cNvSpPr/>
          <p:nvPr/>
        </p:nvSpPr>
        <p:spPr>
          <a:xfrm>
            <a:off x="8244408"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возврат 5">
            <a:hlinkClick r:id="" action="ppaction://hlinkshowjump?jump=lastslideviewed" highlightClick="1"/>
          </p:cNvPr>
          <p:cNvSpPr/>
          <p:nvPr/>
        </p:nvSpPr>
        <p:spPr>
          <a:xfrm>
            <a:off x="6660232"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омой 6">
            <a:hlinkClick r:id="rId7" action="ppaction://hlinksldjump" highlightClick="1"/>
          </p:cNvPr>
          <p:cNvSpPr/>
          <p:nvPr/>
        </p:nvSpPr>
        <p:spPr>
          <a:xfrm>
            <a:off x="7452320"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23528" y="332656"/>
            <a:ext cx="93610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№7</a:t>
            </a:r>
            <a:endParaRPr lang="ru-RU" sz="2400" b="1" dirty="0">
              <a:solidFill>
                <a:schemeClr val="bg1"/>
              </a:solidFill>
              <a:latin typeface="Times New Roman" pitchFamily="18" charset="0"/>
              <a:cs typeface="Times New Roman" pitchFamily="18" charset="0"/>
            </a:endParaRPr>
          </a:p>
        </p:txBody>
      </p:sp>
      <p:sp>
        <p:nvSpPr>
          <p:cNvPr id="12" name="Управляющая кнопка: настраиваемая 11">
            <a:hlinkClick r:id="rId8" action="ppaction://hlinksldjump" highlightClick="1"/>
          </p:cNvPr>
          <p:cNvSpPr/>
          <p:nvPr/>
        </p:nvSpPr>
        <p:spPr>
          <a:xfrm>
            <a:off x="5868144" y="6381328"/>
            <a:ext cx="720080"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2">
                    <a:lumMod val="50000"/>
                  </a:schemeClr>
                </a:solidFill>
              </a:rPr>
              <a:t>Т</a:t>
            </a:r>
            <a:endParaRPr lang="ru-RU" sz="3200" b="1" dirty="0">
              <a:solidFill>
                <a:schemeClr val="tx2">
                  <a:lumMod val="50000"/>
                </a:schemeClr>
              </a:solidFill>
            </a:endParaRPr>
          </a:p>
        </p:txBody>
      </p:sp>
      <p:sp>
        <p:nvSpPr>
          <p:cNvPr id="29" name="Прямоугольник 28"/>
          <p:cNvSpPr/>
          <p:nvPr/>
        </p:nvSpPr>
        <p:spPr>
          <a:xfrm>
            <a:off x="3419872" y="2852936"/>
            <a:ext cx="5472608" cy="345638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Управляющая кнопка: настраиваемая 29">
            <a:hlinkClick r:id="" action="ppaction://noaction" highlightClick="1"/>
          </p:cNvPr>
          <p:cNvSpPr/>
          <p:nvPr/>
        </p:nvSpPr>
        <p:spPr>
          <a:xfrm>
            <a:off x="323528" y="3284984"/>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Решение (</a:t>
            </a:r>
            <a:r>
              <a:rPr lang="en-US" sz="2800" b="1" dirty="0" smtClean="0">
                <a:latin typeface="Times New Roman" pitchFamily="18" charset="0"/>
                <a:cs typeface="Times New Roman" pitchFamily="18" charset="0"/>
              </a:rPr>
              <a:t>6</a:t>
            </a:r>
            <a:r>
              <a:rPr lang="ru-RU" sz="2800" b="1" dirty="0" smtClean="0">
                <a:latin typeface="Times New Roman" pitchFamily="18" charset="0"/>
                <a:cs typeface="Times New Roman" pitchFamily="18" charset="0"/>
              </a:rPr>
              <a:t>)</a:t>
            </a:r>
            <a:endParaRPr lang="ru-RU" sz="2800" b="1" dirty="0">
              <a:latin typeface="Times New Roman" pitchFamily="18" charset="0"/>
              <a:cs typeface="Times New Roman" pitchFamily="18" charset="0"/>
            </a:endParaRPr>
          </a:p>
        </p:txBody>
      </p:sp>
      <p:graphicFrame>
        <p:nvGraphicFramePr>
          <p:cNvPr id="31" name="Object 2"/>
          <p:cNvGraphicFramePr>
            <a:graphicFrameLocks noChangeAspect="1"/>
          </p:cNvGraphicFramePr>
          <p:nvPr/>
        </p:nvGraphicFramePr>
        <p:xfrm>
          <a:off x="4067944" y="2924944"/>
          <a:ext cx="3082925" cy="1150937"/>
        </p:xfrm>
        <a:graphic>
          <a:graphicData uri="http://schemas.openxmlformats.org/presentationml/2006/ole">
            <p:oleObj spid="_x0000_s9220" name="Формула" r:id="rId9" imgW="1041120" imgH="393480" progId="Equation.3">
              <p:embed/>
            </p:oleObj>
          </a:graphicData>
        </a:graphic>
      </p:graphicFrame>
      <p:graphicFrame>
        <p:nvGraphicFramePr>
          <p:cNvPr id="32" name="Object 3"/>
          <p:cNvGraphicFramePr>
            <a:graphicFrameLocks noChangeAspect="1"/>
          </p:cNvGraphicFramePr>
          <p:nvPr/>
        </p:nvGraphicFramePr>
        <p:xfrm>
          <a:off x="3491880" y="4077072"/>
          <a:ext cx="5328592" cy="742950"/>
        </p:xfrm>
        <a:graphic>
          <a:graphicData uri="http://schemas.openxmlformats.org/presentationml/2006/ole">
            <p:oleObj spid="_x0000_s9221" name="Формула" r:id="rId10" imgW="2108160" imgH="253800" progId="Equation.3">
              <p:embed/>
            </p:oleObj>
          </a:graphicData>
        </a:graphic>
      </p:graphicFrame>
      <p:sp>
        <p:nvSpPr>
          <p:cNvPr id="33" name="Управляющая кнопка: настраиваемая 32">
            <a:hlinkClick r:id="" action="ppaction://noaction" highlightClick="1"/>
          </p:cNvPr>
          <p:cNvSpPr/>
          <p:nvPr/>
        </p:nvSpPr>
        <p:spPr>
          <a:xfrm>
            <a:off x="323528" y="5949280"/>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chemeClr val="accent1">
                    <a:lumMod val="50000"/>
                  </a:schemeClr>
                </a:solidFill>
                <a:latin typeface="Times New Roman" pitchFamily="18" charset="0"/>
                <a:cs typeface="Times New Roman" pitchFamily="18" charset="0"/>
              </a:rPr>
              <a:t>1200</a:t>
            </a:r>
            <a:endParaRPr lang="ru-RU" sz="3600" b="1" dirty="0">
              <a:solidFill>
                <a:schemeClr val="accent1">
                  <a:lumMod val="50000"/>
                </a:schemeClr>
              </a:solidFill>
              <a:latin typeface="Times New Roman" pitchFamily="18" charset="0"/>
              <a:cs typeface="Times New Roman" pitchFamily="18" charset="0"/>
            </a:endParaRPr>
          </a:p>
        </p:txBody>
      </p:sp>
      <p:sp>
        <p:nvSpPr>
          <p:cNvPr id="34" name="Управляющая кнопка: настраиваемая 33">
            <a:hlinkClick r:id="" action="ppaction://noaction" highlightClick="1"/>
          </p:cNvPr>
          <p:cNvSpPr/>
          <p:nvPr/>
        </p:nvSpPr>
        <p:spPr>
          <a:xfrm>
            <a:off x="323528" y="5949280"/>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35" name="Управляющая кнопка: настраиваемая 34">
            <a:hlinkClick r:id="" action="ppaction://noaction" highlightClick="1"/>
          </p:cNvPr>
          <p:cNvSpPr/>
          <p:nvPr/>
        </p:nvSpPr>
        <p:spPr>
          <a:xfrm>
            <a:off x="323528" y="5949280"/>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graphicFrame>
        <p:nvGraphicFramePr>
          <p:cNvPr id="36" name="Object 7"/>
          <p:cNvGraphicFramePr>
            <a:graphicFrameLocks noChangeAspect="1"/>
          </p:cNvGraphicFramePr>
          <p:nvPr/>
        </p:nvGraphicFramePr>
        <p:xfrm>
          <a:off x="3923928" y="5085184"/>
          <a:ext cx="2930525" cy="730250"/>
        </p:xfrm>
        <a:graphic>
          <a:graphicData uri="http://schemas.openxmlformats.org/presentationml/2006/ole">
            <p:oleObj spid="_x0000_s9222" name="Формула" r:id="rId11" imgW="927000" imgH="228600" progId="Equation.3">
              <p:embed/>
            </p:oleObj>
          </a:graphicData>
        </a:graphic>
      </p:graphicFrame>
      <p:graphicFrame>
        <p:nvGraphicFramePr>
          <p:cNvPr id="35853" name="Object 13"/>
          <p:cNvGraphicFramePr>
            <a:graphicFrameLocks noChangeAspect="1"/>
          </p:cNvGraphicFramePr>
          <p:nvPr/>
        </p:nvGraphicFramePr>
        <p:xfrm>
          <a:off x="7164388" y="3194050"/>
          <a:ext cx="1003300" cy="566738"/>
        </p:xfrm>
        <a:graphic>
          <a:graphicData uri="http://schemas.openxmlformats.org/presentationml/2006/ole">
            <p:oleObj spid="_x0000_s9223" name="Формула" r:id="rId12" imgW="317160" imgH="177480" progId="Equation.3">
              <p:embed/>
            </p:oleObj>
          </a:graphicData>
        </a:graphic>
      </p:graphicFrame>
      <p:graphicFrame>
        <p:nvGraphicFramePr>
          <p:cNvPr id="35854" name="Object 14"/>
          <p:cNvGraphicFramePr>
            <a:graphicFrameLocks noChangeAspect="1"/>
          </p:cNvGraphicFramePr>
          <p:nvPr/>
        </p:nvGraphicFramePr>
        <p:xfrm>
          <a:off x="6804248" y="5157192"/>
          <a:ext cx="1446212" cy="568325"/>
        </p:xfrm>
        <a:graphic>
          <a:graphicData uri="http://schemas.openxmlformats.org/presentationml/2006/ole">
            <p:oleObj spid="_x0000_s9224" name="Формула" r:id="rId13" imgW="457200" imgH="177480" progId="Equation.3">
              <p:embed/>
            </p:oleObj>
          </a:graphicData>
        </a:graphic>
      </p:graphicFrame>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30"/>
                    </p:tgtEl>
                  </p:cond>
                </p:stCondLst>
                <p:endSync evt="end" delay="0">
                  <p:rtn val="all"/>
                </p:endSync>
                <p:childTnLst>
                  <p:par>
                    <p:cTn id="3" fill="hold">
                      <p:stCondLst>
                        <p:cond delay="0"/>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up)">
                                      <p:cBhvr>
                                        <p:cTn id="7" dur="10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10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5853"/>
                                        </p:tgtEl>
                                        <p:attrNameLst>
                                          <p:attrName>style.visibility</p:attrName>
                                        </p:attrNameLst>
                                      </p:cBhvr>
                                      <p:to>
                                        <p:strVal val="visible"/>
                                      </p:to>
                                    </p:set>
                                    <p:animEffect transition="in" filter="wipe(left)">
                                      <p:cBhvr>
                                        <p:cTn id="17" dur="1000"/>
                                        <p:tgtEl>
                                          <p:spTgt spid="3585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10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left)">
                                      <p:cBhvr>
                                        <p:cTn id="27" dur="10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5854"/>
                                        </p:tgtEl>
                                        <p:attrNameLst>
                                          <p:attrName>style.visibility</p:attrName>
                                        </p:attrNameLst>
                                      </p:cBhvr>
                                      <p:to>
                                        <p:strVal val="visible"/>
                                      </p:to>
                                    </p:set>
                                    <p:animEffect transition="in" filter="wipe(left)">
                                      <p:cBhvr>
                                        <p:cTn id="32" dur="1000"/>
                                        <p:tgtEl>
                                          <p:spTgt spid="35854"/>
                                        </p:tgtEl>
                                      </p:cBhvr>
                                    </p:animEffect>
                                  </p:childTnLst>
                                </p:cTn>
                              </p:par>
                            </p:childTnLst>
                          </p:cTn>
                        </p:par>
                      </p:childTnLst>
                    </p:cTn>
                  </p:par>
                </p:childTnLst>
              </p:cTn>
              <p:nextCondLst>
                <p:cond evt="onClick" delay="0">
                  <p:tgtEl>
                    <p:spTgt spid="30"/>
                  </p:tgtEl>
                </p:cond>
              </p:nextCondLst>
            </p:seq>
            <p:seq concurrent="1" nextAc="seek">
              <p:cTn id="33" restart="whenNotActive" fill="hold" evtFilter="cancelBubble" nodeType="interactiveSeq">
                <p:stCondLst>
                  <p:cond evt="onClick" delay="0">
                    <p:tgtEl>
                      <p:spTgt spid="35"/>
                    </p:tgtEl>
                  </p:cond>
                </p:stCondLst>
                <p:endSync evt="end" delay="0">
                  <p:rtn val="all"/>
                </p:endSync>
                <p:childTnLst>
                  <p:par>
                    <p:cTn id="34" fill="hold">
                      <p:stCondLst>
                        <p:cond delay="0"/>
                      </p:stCondLst>
                      <p:childTnLst>
                        <p:par>
                          <p:cTn id="35" fill="hold">
                            <p:stCondLst>
                              <p:cond delay="0"/>
                            </p:stCondLst>
                            <p:childTnLst>
                              <p:par>
                                <p:cTn id="36" presetID="19" presetClass="entr" presetSubtype="5" fill="hold" grpId="0" nodeType="click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p:cTn id="38" dur="500" fill="hold"/>
                                        <p:tgtEl>
                                          <p:spTgt spid="33"/>
                                        </p:tgtEl>
                                        <p:attrNameLst>
                                          <p:attrName>ppt_w</p:attrName>
                                        </p:attrNameLst>
                                      </p:cBhvr>
                                      <p:tavLst>
                                        <p:tav tm="0">
                                          <p:val>
                                            <p:strVal val="#ppt_w"/>
                                          </p:val>
                                        </p:tav>
                                        <p:tav tm="100000">
                                          <p:val>
                                            <p:strVal val="#ppt_w"/>
                                          </p:val>
                                        </p:tav>
                                      </p:tavLst>
                                    </p:anim>
                                    <p:anim calcmode="lin" valueType="num">
                                      <p:cBhvr>
                                        <p:cTn id="39" dur="500" fill="hold"/>
                                        <p:tgtEl>
                                          <p:spTgt spid="33"/>
                                        </p:tgtEl>
                                        <p:attrNameLst>
                                          <p:attrName>ppt_h</p:attrName>
                                        </p:attrNameLst>
                                      </p:cBhvr>
                                      <p:tavLst>
                                        <p:tav tm="0" fmla="#ppt_h*sin(2.5*pi*$)">
                                          <p:val>
                                            <p:fltVal val="0"/>
                                          </p:val>
                                        </p:tav>
                                        <p:tav tm="100000">
                                          <p:val>
                                            <p:fltVal val="1"/>
                                          </p:val>
                                        </p:tav>
                                      </p:tavLst>
                                    </p:anim>
                                  </p:childTnLst>
                                </p:cTn>
                              </p:par>
                              <p:par>
                                <p:cTn id="40" presetID="19" presetClass="exit" presetSubtype="5" fill="hold" grpId="0" nodeType="withEffect">
                                  <p:stCondLst>
                                    <p:cond delay="0"/>
                                  </p:stCondLst>
                                  <p:childTnLst>
                                    <p:anim calcmode="lin" valueType="num">
                                      <p:cBhvr>
                                        <p:cTn id="41" dur="500"/>
                                        <p:tgtEl>
                                          <p:spTgt spid="34"/>
                                        </p:tgtEl>
                                        <p:attrNameLst>
                                          <p:attrName>ppt_w</p:attrName>
                                        </p:attrNameLst>
                                      </p:cBhvr>
                                      <p:tavLst>
                                        <p:tav tm="0">
                                          <p:val>
                                            <p:strVal val="ppt_w"/>
                                          </p:val>
                                        </p:tav>
                                        <p:tav tm="100000">
                                          <p:val>
                                            <p:strVal val="ppt_w"/>
                                          </p:val>
                                        </p:tav>
                                      </p:tavLst>
                                    </p:anim>
                                    <p:anim calcmode="lin" valueType="num">
                                      <p:cBhvr>
                                        <p:cTn id="42" dur="500"/>
                                        <p:tgtEl>
                                          <p:spTgt spid="34"/>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43" dur="1" fill="hold">
                                          <p:stCondLst>
                                            <p:cond delay="499"/>
                                          </p:stCondLst>
                                        </p:cTn>
                                        <p:tgtEl>
                                          <p:spTgt spid="34"/>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9" presetClass="entr" presetSubtype="5" fill="hold" grpId="1" nodeType="click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p:cTn id="48" dur="500" fill="hold"/>
                                        <p:tgtEl>
                                          <p:spTgt spid="34"/>
                                        </p:tgtEl>
                                        <p:attrNameLst>
                                          <p:attrName>ppt_w</p:attrName>
                                        </p:attrNameLst>
                                      </p:cBhvr>
                                      <p:tavLst>
                                        <p:tav tm="0">
                                          <p:val>
                                            <p:strVal val="#ppt_w"/>
                                          </p:val>
                                        </p:tav>
                                        <p:tav tm="100000">
                                          <p:val>
                                            <p:strVal val="#ppt_w"/>
                                          </p:val>
                                        </p:tav>
                                      </p:tavLst>
                                    </p:anim>
                                    <p:anim calcmode="lin" valueType="num">
                                      <p:cBhvr>
                                        <p:cTn id="49" dur="500" fill="hold"/>
                                        <p:tgtEl>
                                          <p:spTgt spid="34"/>
                                        </p:tgtEl>
                                        <p:attrNameLst>
                                          <p:attrName>ppt_h</p:attrName>
                                        </p:attrNameLst>
                                      </p:cBhvr>
                                      <p:tavLst>
                                        <p:tav tm="0" fmla="#ppt_h*sin(2.5*pi*$)">
                                          <p:val>
                                            <p:fltVal val="0"/>
                                          </p:val>
                                        </p:tav>
                                        <p:tav tm="100000">
                                          <p:val>
                                            <p:fltVal val="1"/>
                                          </p:val>
                                        </p:tav>
                                      </p:tavLst>
                                    </p:anim>
                                  </p:childTnLst>
                                </p:cTn>
                              </p:par>
                              <p:par>
                                <p:cTn id="50" presetID="19" presetClass="exit" presetSubtype="5" fill="hold" grpId="1" nodeType="withEffect">
                                  <p:stCondLst>
                                    <p:cond delay="0"/>
                                  </p:stCondLst>
                                  <p:childTnLst>
                                    <p:anim calcmode="lin" valueType="num">
                                      <p:cBhvr>
                                        <p:cTn id="51" dur="500"/>
                                        <p:tgtEl>
                                          <p:spTgt spid="33"/>
                                        </p:tgtEl>
                                        <p:attrNameLst>
                                          <p:attrName>ppt_w</p:attrName>
                                        </p:attrNameLst>
                                      </p:cBhvr>
                                      <p:tavLst>
                                        <p:tav tm="0">
                                          <p:val>
                                            <p:strVal val="ppt_w"/>
                                          </p:val>
                                        </p:tav>
                                        <p:tav tm="100000">
                                          <p:val>
                                            <p:strVal val="ppt_w"/>
                                          </p:val>
                                        </p:tav>
                                      </p:tavLst>
                                    </p:anim>
                                    <p:anim calcmode="lin" valueType="num">
                                      <p:cBhvr>
                                        <p:cTn id="52" dur="500"/>
                                        <p:tgtEl>
                                          <p:spTgt spid="33"/>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53" dur="1" fill="hold">
                                          <p:stCondLst>
                                            <p:cond delay="499"/>
                                          </p:stCondLst>
                                        </p:cTn>
                                        <p:tgtEl>
                                          <p:spTgt spid="33"/>
                                        </p:tgtEl>
                                        <p:attrNameLst>
                                          <p:attrName>style.visibility</p:attrName>
                                        </p:attrNameLst>
                                      </p:cBhvr>
                                      <p:to>
                                        <p:strVal val="hidden"/>
                                      </p:to>
                                    </p:set>
                                  </p:childTnLst>
                                </p:cTn>
                              </p:par>
                            </p:childTnLst>
                          </p:cTn>
                        </p:par>
                      </p:childTnLst>
                    </p:cTn>
                  </p:par>
                </p:childTnLst>
              </p:cTn>
              <p:nextCondLst>
                <p:cond evt="onClick" delay="0">
                  <p:tgtEl>
                    <p:spTgt spid="35"/>
                  </p:tgtEl>
                </p:cond>
              </p:nextCondLst>
            </p:seq>
          </p:childTnLst>
        </p:cTn>
      </p:par>
    </p:tnLst>
    <p:bldLst>
      <p:bldP spid="29" grpId="0" animBg="1"/>
      <p:bldP spid="33" grpId="0" animBg="1"/>
      <p:bldP spid="33" grpId="1" animBg="1"/>
      <p:bldP spid="34" grpId="0" animBg="1"/>
      <p:bldP spid="34"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836712"/>
            <a:ext cx="9144000" cy="584775"/>
          </a:xfrm>
          <a:prstGeom prst="rect">
            <a:avLst/>
          </a:prstGeom>
          <a:noFill/>
        </p:spPr>
        <p:txBody>
          <a:bodyPr wrap="square" rtlCol="0">
            <a:spAutoFit/>
          </a:bodyPr>
          <a:lstStyle/>
          <a:p>
            <a:pPr algn="ctr"/>
            <a:r>
              <a:rPr lang="ru-RU" sz="3200" b="1" dirty="0" smtClean="0">
                <a:latin typeface="Times New Roman" pitchFamily="18" charset="0"/>
                <a:cs typeface="Times New Roman" pitchFamily="18" charset="0"/>
              </a:rPr>
              <a:t>Критерий перевода баллов в оценку  </a:t>
            </a:r>
            <a:endParaRPr lang="ru-RU" sz="3200" b="1" dirty="0">
              <a:latin typeface="Times New Roman" pitchFamily="18" charset="0"/>
              <a:cs typeface="Times New Roman" pitchFamily="18" charset="0"/>
            </a:endParaRPr>
          </a:p>
        </p:txBody>
      </p:sp>
      <p:graphicFrame>
        <p:nvGraphicFramePr>
          <p:cNvPr id="3" name="Таблица 2"/>
          <p:cNvGraphicFramePr>
            <a:graphicFrameLocks noGrp="1"/>
          </p:cNvGraphicFramePr>
          <p:nvPr/>
        </p:nvGraphicFramePr>
        <p:xfrm>
          <a:off x="1403648" y="1996048"/>
          <a:ext cx="6096000" cy="2225040"/>
        </p:xfrm>
        <a:graphic>
          <a:graphicData uri="http://schemas.openxmlformats.org/drawingml/2006/table">
            <a:tbl>
              <a:tblPr firstRow="1" bandRow="1">
                <a:tableStyleId>{5940675A-B579-460E-94D1-54222C63F5DA}</a:tableStyleId>
              </a:tblPr>
              <a:tblGrid>
                <a:gridCol w="1524000"/>
                <a:gridCol w="1524000"/>
                <a:gridCol w="1524000"/>
                <a:gridCol w="1524000"/>
              </a:tblGrid>
              <a:tr h="370840">
                <a:tc>
                  <a:txBody>
                    <a:bodyPr/>
                    <a:lstStyle/>
                    <a:p>
                      <a:pPr algn="ctr"/>
                      <a:r>
                        <a:rPr lang="ru-RU" sz="2800" b="1" dirty="0" smtClean="0">
                          <a:latin typeface="Times New Roman" pitchFamily="18" charset="0"/>
                          <a:cs typeface="Times New Roman" pitchFamily="18" charset="0"/>
                        </a:rPr>
                        <a:t>«2»</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«3»</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«4»</a:t>
                      </a:r>
                      <a:endParaRPr lang="ru-RU" sz="2800" b="1" dirty="0">
                        <a:latin typeface="Times New Roman" pitchFamily="18" charset="0"/>
                        <a:cs typeface="Times New Roman" pitchFamily="18" charset="0"/>
                      </a:endParaRPr>
                    </a:p>
                  </a:txBody>
                  <a:tcPr/>
                </a:tc>
                <a:tc>
                  <a:txBody>
                    <a:bodyPr/>
                    <a:lstStyle/>
                    <a:p>
                      <a:pPr algn="ctr"/>
                      <a:r>
                        <a:rPr lang="ru-RU" sz="2800" b="1" dirty="0" smtClean="0">
                          <a:latin typeface="Times New Roman" pitchFamily="18" charset="0"/>
                          <a:cs typeface="Times New Roman" pitchFamily="18" charset="0"/>
                        </a:rPr>
                        <a:t>«5»</a:t>
                      </a:r>
                      <a:endParaRPr lang="ru-RU" sz="2800" b="1" dirty="0">
                        <a:latin typeface="Times New Roman" pitchFamily="18" charset="0"/>
                        <a:cs typeface="Times New Roman" pitchFamily="18" charset="0"/>
                      </a:endParaRPr>
                    </a:p>
                  </a:txBody>
                  <a:tcPr/>
                </a:tc>
              </a:tr>
              <a:tr h="370840">
                <a:tc>
                  <a:txBody>
                    <a:bodyPr/>
                    <a:lstStyle/>
                    <a:p>
                      <a:pPr algn="ctr"/>
                      <a:r>
                        <a:rPr lang="ru-RU" sz="2800" dirty="0" smtClean="0">
                          <a:latin typeface="Times New Roman" pitchFamily="18" charset="0"/>
                          <a:cs typeface="Times New Roman" pitchFamily="18" charset="0"/>
                        </a:rPr>
                        <a:t>0-7</a:t>
                      </a:r>
                      <a:endParaRPr lang="ru-RU" sz="2800" dirty="0">
                        <a:latin typeface="Times New Roman" pitchFamily="18" charset="0"/>
                        <a:cs typeface="Times New Roman" pitchFamily="18" charset="0"/>
                      </a:endParaRPr>
                    </a:p>
                  </a:txBody>
                  <a:tcPr/>
                </a:tc>
                <a:tc>
                  <a:txBody>
                    <a:bodyPr/>
                    <a:lstStyle/>
                    <a:p>
                      <a:pPr algn="ctr"/>
                      <a:r>
                        <a:rPr lang="ru-RU" sz="2800" dirty="0" smtClean="0">
                          <a:latin typeface="Times New Roman" pitchFamily="18" charset="0"/>
                          <a:cs typeface="Times New Roman" pitchFamily="18" charset="0"/>
                        </a:rPr>
                        <a:t>8*-14</a:t>
                      </a:r>
                      <a:endParaRPr lang="ru-RU" sz="2800" dirty="0">
                        <a:latin typeface="Times New Roman" pitchFamily="18" charset="0"/>
                        <a:cs typeface="Times New Roman" pitchFamily="18" charset="0"/>
                      </a:endParaRPr>
                    </a:p>
                  </a:txBody>
                  <a:tcPr/>
                </a:tc>
                <a:tc>
                  <a:txBody>
                    <a:bodyPr/>
                    <a:lstStyle/>
                    <a:p>
                      <a:pPr algn="ctr"/>
                      <a:r>
                        <a:rPr lang="ru-RU" sz="2800" dirty="0" smtClean="0">
                          <a:latin typeface="Times New Roman" pitchFamily="18" charset="0"/>
                          <a:cs typeface="Times New Roman" pitchFamily="18" charset="0"/>
                        </a:rPr>
                        <a:t>15-21</a:t>
                      </a:r>
                      <a:endParaRPr lang="ru-RU" sz="2800" dirty="0">
                        <a:latin typeface="Times New Roman" pitchFamily="18" charset="0"/>
                        <a:cs typeface="Times New Roman" pitchFamily="18" charset="0"/>
                      </a:endParaRPr>
                    </a:p>
                  </a:txBody>
                  <a:tcPr/>
                </a:tc>
                <a:tc>
                  <a:txBody>
                    <a:bodyPr/>
                    <a:lstStyle/>
                    <a:p>
                      <a:pPr algn="ctr"/>
                      <a:r>
                        <a:rPr lang="ru-RU" sz="2800" dirty="0" smtClean="0">
                          <a:latin typeface="Times New Roman" pitchFamily="18" charset="0"/>
                          <a:cs typeface="Times New Roman" pitchFamily="18" charset="0"/>
                        </a:rPr>
                        <a:t>22-32</a:t>
                      </a:r>
                      <a:endParaRPr lang="ru-RU" sz="2800" dirty="0">
                        <a:latin typeface="Times New Roman" pitchFamily="18" charset="0"/>
                        <a:cs typeface="Times New Roman" pitchFamily="18" charset="0"/>
                      </a:endParaRPr>
                    </a:p>
                  </a:txBody>
                  <a:tcPr/>
                </a:tc>
              </a:tr>
              <a:tr h="1123920">
                <a:tc>
                  <a:txBody>
                    <a:bodyPr/>
                    <a:lstStyle/>
                    <a:p>
                      <a:pPr algn="ctr"/>
                      <a:endParaRPr lang="ru-RU" sz="2800" dirty="0">
                        <a:latin typeface="Times New Roman" pitchFamily="18" charset="0"/>
                        <a:cs typeface="Times New Roman" pitchFamily="18" charset="0"/>
                      </a:endParaRPr>
                    </a:p>
                  </a:txBody>
                  <a:tcPr/>
                </a:tc>
                <a:tc>
                  <a:txBody>
                    <a:bodyPr/>
                    <a:lstStyle/>
                    <a:p>
                      <a:pPr algn="ctr"/>
                      <a:endParaRPr lang="ru-RU" sz="2800" i="1" dirty="0" smtClean="0">
                        <a:latin typeface="Times New Roman" pitchFamily="18" charset="0"/>
                        <a:cs typeface="Times New Roman" pitchFamily="18" charset="0"/>
                      </a:endParaRPr>
                    </a:p>
                    <a:p>
                      <a:pPr algn="ctr"/>
                      <a:r>
                        <a:rPr lang="ru-RU" sz="2800" i="1" dirty="0" smtClean="0">
                          <a:solidFill>
                            <a:srgbClr val="002060"/>
                          </a:solidFill>
                          <a:latin typeface="Times New Roman" pitchFamily="18" charset="0"/>
                          <a:cs typeface="Times New Roman" pitchFamily="18" charset="0"/>
                        </a:rPr>
                        <a:t>8*= 6+2</a:t>
                      </a:r>
                      <a:endParaRPr lang="ru-RU" sz="2800" i="1" dirty="0">
                        <a:solidFill>
                          <a:srgbClr val="002060"/>
                        </a:solidFill>
                        <a:latin typeface="Times New Roman" pitchFamily="18" charset="0"/>
                        <a:cs typeface="Times New Roman" pitchFamily="18" charset="0"/>
                      </a:endParaRPr>
                    </a:p>
                  </a:txBody>
                  <a:tcPr/>
                </a:tc>
                <a:tc>
                  <a:txBody>
                    <a:bodyPr/>
                    <a:lstStyle/>
                    <a:p>
                      <a:pPr algn="ctr"/>
                      <a:endParaRPr lang="ru-RU" sz="2800" dirty="0">
                        <a:latin typeface="Times New Roman" pitchFamily="18" charset="0"/>
                        <a:cs typeface="Times New Roman" pitchFamily="18" charset="0"/>
                      </a:endParaRPr>
                    </a:p>
                  </a:txBody>
                  <a:tcPr/>
                </a:tc>
                <a:tc>
                  <a:txBody>
                    <a:bodyPr/>
                    <a:lstStyle/>
                    <a:p>
                      <a:pPr algn="ctr"/>
                      <a:r>
                        <a:rPr lang="ru-RU" sz="2400" i="1" dirty="0" smtClean="0">
                          <a:solidFill>
                            <a:srgbClr val="002060"/>
                          </a:solidFill>
                          <a:latin typeface="Times New Roman" pitchFamily="18" charset="0"/>
                          <a:cs typeface="Times New Roman" pitchFamily="18" charset="0"/>
                        </a:rPr>
                        <a:t>1 часть + 21</a:t>
                      </a:r>
                      <a:r>
                        <a:rPr lang="ru-RU" sz="2400" i="1" baseline="0" dirty="0" smtClean="0">
                          <a:solidFill>
                            <a:srgbClr val="002060"/>
                          </a:solidFill>
                          <a:latin typeface="Times New Roman" pitchFamily="18" charset="0"/>
                          <a:cs typeface="Times New Roman" pitchFamily="18" charset="0"/>
                        </a:rPr>
                        <a:t> или 22,24</a:t>
                      </a:r>
                      <a:endParaRPr lang="ru-RU" sz="2400" i="1" dirty="0">
                        <a:solidFill>
                          <a:srgbClr val="002060"/>
                        </a:solidFill>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47" name="Picture 11" descr="http://physik.ucoz.ru/images/ege_3/3_2_032.JPG"/>
          <p:cNvPicPr>
            <a:picLocks noChangeAspect="1" noChangeArrowheads="1"/>
          </p:cNvPicPr>
          <p:nvPr/>
        </p:nvPicPr>
        <p:blipFill>
          <a:blip r:embed="rId4" cstate="print"/>
          <a:srcRect/>
          <a:stretch>
            <a:fillRect/>
          </a:stretch>
        </p:blipFill>
        <p:spPr bwMode="auto">
          <a:xfrm>
            <a:off x="395536" y="4229489"/>
            <a:ext cx="2160240" cy="1704189"/>
          </a:xfrm>
          <a:prstGeom prst="rect">
            <a:avLst/>
          </a:prstGeom>
          <a:noFill/>
        </p:spPr>
      </p:pic>
      <p:sp>
        <p:nvSpPr>
          <p:cNvPr id="23" name="Прямоугольник 22"/>
          <p:cNvSpPr/>
          <p:nvPr/>
        </p:nvSpPr>
        <p:spPr>
          <a:xfrm>
            <a:off x="251520" y="1628800"/>
            <a:ext cx="8712968" cy="2016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далее 4">
            <a:hlinkClick r:id="" action="ppaction://hlinkshowjump?jump=nextslide" highlightClick="1"/>
          </p:cNvPr>
          <p:cNvSpPr/>
          <p:nvPr/>
        </p:nvSpPr>
        <p:spPr>
          <a:xfrm>
            <a:off x="8244408"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возврат 5">
            <a:hlinkClick r:id="" action="ppaction://hlinkshowjump?jump=lastslideviewed" highlightClick="1"/>
          </p:cNvPr>
          <p:cNvSpPr/>
          <p:nvPr/>
        </p:nvSpPr>
        <p:spPr>
          <a:xfrm>
            <a:off x="6660232"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омой 6">
            <a:hlinkClick r:id="rId5" action="ppaction://hlinksldjump" highlightClick="1"/>
          </p:cNvPr>
          <p:cNvSpPr/>
          <p:nvPr/>
        </p:nvSpPr>
        <p:spPr>
          <a:xfrm>
            <a:off x="7452320"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263171" y="188640"/>
            <a:ext cx="8880829" cy="3539430"/>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             Сила тока в цепи определяется по закону Ома</a:t>
            </a:r>
            <a:endParaRPr lang="en-US" sz="2800" b="1" dirty="0" smtClean="0">
              <a:latin typeface="Times New Roman" pitchFamily="18" charset="0"/>
              <a:cs typeface="Times New Roman" pitchFamily="18" charset="0"/>
            </a:endParaRPr>
          </a:p>
          <a:p>
            <a:r>
              <a:rPr lang="en-US" sz="2800" b="1"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 где </a:t>
            </a:r>
            <a:r>
              <a:rPr lang="en-US" sz="2800" b="1" i="1" dirty="0" smtClean="0">
                <a:latin typeface="Times New Roman" pitchFamily="18" charset="0"/>
                <a:cs typeface="Times New Roman" pitchFamily="18" charset="0"/>
              </a:rPr>
              <a:t>U</a:t>
            </a:r>
            <a:r>
              <a:rPr lang="ru-RU" sz="2800" b="1" dirty="0" smtClean="0">
                <a:latin typeface="Times New Roman" pitchFamily="18" charset="0"/>
                <a:cs typeface="Times New Roman" pitchFamily="18" charset="0"/>
              </a:rPr>
              <a:t>- напряжение в вольтах, </a:t>
            </a:r>
          </a:p>
          <a:p>
            <a:r>
              <a:rPr lang="ru-RU" sz="2800" b="1"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R – </a:t>
            </a:r>
            <a:r>
              <a:rPr lang="ru-RU" sz="2800" b="1" dirty="0" smtClean="0">
                <a:latin typeface="Times New Roman" pitchFamily="18" charset="0"/>
                <a:cs typeface="Times New Roman" pitchFamily="18" charset="0"/>
              </a:rPr>
              <a:t>сопротивление прибора в </a:t>
            </a:r>
            <a:r>
              <a:rPr lang="ru-RU" sz="2800" b="1" dirty="0" err="1" smtClean="0">
                <a:latin typeface="Times New Roman" pitchFamily="18" charset="0"/>
                <a:cs typeface="Times New Roman" pitchFamily="18" charset="0"/>
              </a:rPr>
              <a:t>омах</a:t>
            </a:r>
            <a:r>
              <a:rPr lang="ru-RU" sz="2800" b="1" dirty="0" smtClean="0">
                <a:latin typeface="Times New Roman" pitchFamily="18" charset="0"/>
                <a:cs typeface="Times New Roman" pitchFamily="18" charset="0"/>
              </a:rPr>
              <a:t>.</a:t>
            </a:r>
          </a:p>
          <a:p>
            <a:r>
              <a:rPr lang="ru-RU" sz="2800" b="1" dirty="0" smtClean="0">
                <a:latin typeface="Times New Roman" pitchFamily="18" charset="0"/>
                <a:cs typeface="Times New Roman" pitchFamily="18" charset="0"/>
              </a:rPr>
              <a:t> В электросеть включен предохранитель, который </a:t>
            </a:r>
          </a:p>
          <a:p>
            <a:r>
              <a:rPr lang="ru-RU" sz="2800" b="1" dirty="0" smtClean="0">
                <a:latin typeface="Times New Roman" pitchFamily="18" charset="0"/>
                <a:cs typeface="Times New Roman" pitchFamily="18" charset="0"/>
              </a:rPr>
              <a:t> плавится, если сила тока превышает 8А. </a:t>
            </a:r>
            <a:r>
              <a:rPr lang="ru-RU" sz="2800" b="1" dirty="0" err="1" smtClean="0">
                <a:latin typeface="Times New Roman" pitchFamily="18" charset="0"/>
                <a:cs typeface="Times New Roman" pitchFamily="18" charset="0"/>
              </a:rPr>
              <a:t>Опр-те</a:t>
            </a:r>
            <a:r>
              <a:rPr lang="ru-RU" sz="2800" b="1" dirty="0" smtClean="0">
                <a:latin typeface="Times New Roman" pitchFamily="18" charset="0"/>
                <a:cs typeface="Times New Roman" pitchFamily="18" charset="0"/>
              </a:rPr>
              <a:t>,  </a:t>
            </a:r>
          </a:p>
          <a:p>
            <a:r>
              <a:rPr lang="ru-RU" sz="2800" b="1" dirty="0" smtClean="0">
                <a:latin typeface="Times New Roman" pitchFamily="18" charset="0"/>
                <a:cs typeface="Times New Roman" pitchFamily="18" charset="0"/>
              </a:rPr>
              <a:t> какое наименьшее </a:t>
            </a:r>
            <a:r>
              <a:rPr lang="ru-RU" sz="2800" b="1" dirty="0" err="1" smtClean="0">
                <a:latin typeface="Times New Roman" pitchFamily="18" charset="0"/>
                <a:cs typeface="Times New Roman" pitchFamily="18" charset="0"/>
              </a:rPr>
              <a:t>сопр-ние</a:t>
            </a:r>
            <a:r>
              <a:rPr lang="ru-RU" sz="2800" b="1" dirty="0" smtClean="0">
                <a:latin typeface="Times New Roman" pitchFamily="18" charset="0"/>
                <a:cs typeface="Times New Roman" pitchFamily="18" charset="0"/>
              </a:rPr>
              <a:t> должно быть у прибора,</a:t>
            </a:r>
          </a:p>
          <a:p>
            <a:r>
              <a:rPr lang="ru-RU" sz="2800" b="1" dirty="0" smtClean="0">
                <a:latin typeface="Times New Roman" pitchFamily="18" charset="0"/>
                <a:cs typeface="Times New Roman" pitchFamily="18" charset="0"/>
              </a:rPr>
              <a:t> подключ1нного к розетке в 220В, чтобы сеть продолжала работать. Ответ дайте в </a:t>
            </a:r>
            <a:r>
              <a:rPr lang="ru-RU" sz="2800" b="1" dirty="0" err="1" smtClean="0">
                <a:latin typeface="Times New Roman" pitchFamily="18" charset="0"/>
                <a:cs typeface="Times New Roman" pitchFamily="18" charset="0"/>
              </a:rPr>
              <a:t>омах</a:t>
            </a:r>
            <a:r>
              <a:rPr lang="ru-RU" sz="2800" b="1" dirty="0" smtClean="0">
                <a:latin typeface="Times New Roman" pitchFamily="18" charset="0"/>
                <a:cs typeface="Times New Roman" pitchFamily="18" charset="0"/>
              </a:rPr>
              <a:t>.</a:t>
            </a:r>
          </a:p>
        </p:txBody>
      </p:sp>
      <p:sp>
        <p:nvSpPr>
          <p:cNvPr id="9" name="Прямоугольник 8"/>
          <p:cNvSpPr/>
          <p:nvPr/>
        </p:nvSpPr>
        <p:spPr>
          <a:xfrm>
            <a:off x="323528" y="332656"/>
            <a:ext cx="93610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№16</a:t>
            </a:r>
            <a:endParaRPr lang="ru-RU" sz="2400" b="1" dirty="0">
              <a:solidFill>
                <a:schemeClr val="bg1"/>
              </a:solidFill>
              <a:latin typeface="Times New Roman" pitchFamily="18" charset="0"/>
              <a:cs typeface="Times New Roman" pitchFamily="18" charset="0"/>
            </a:endParaRPr>
          </a:p>
        </p:txBody>
      </p:sp>
      <p:sp>
        <p:nvSpPr>
          <p:cNvPr id="12" name="Управляющая кнопка: настраиваемая 11">
            <a:hlinkClick r:id="rId6" action="ppaction://hlinksldjump" highlightClick="1"/>
          </p:cNvPr>
          <p:cNvSpPr/>
          <p:nvPr/>
        </p:nvSpPr>
        <p:spPr>
          <a:xfrm>
            <a:off x="5868144" y="6381328"/>
            <a:ext cx="720080"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2">
                    <a:lumMod val="50000"/>
                  </a:schemeClr>
                </a:solidFill>
              </a:rPr>
              <a:t>Т</a:t>
            </a:r>
            <a:endParaRPr lang="ru-RU" sz="3200" b="1" dirty="0">
              <a:solidFill>
                <a:schemeClr val="tx2">
                  <a:lumMod val="50000"/>
                </a:schemeClr>
              </a:solidFill>
            </a:endParaRPr>
          </a:p>
        </p:txBody>
      </p:sp>
      <p:sp>
        <p:nvSpPr>
          <p:cNvPr id="27655" name="AutoShape 7" descr="https://regiontu.ru/wp-content/uploads/2019/03/57b366fa235261a00a0c61955bbb279f.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7657" name="AutoShape 9" descr="https://regiontu.ru/wp-content/uploads/2019/03/57b366fa235261a00a0c61955bbb279f.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graphicFrame>
        <p:nvGraphicFramePr>
          <p:cNvPr id="65540" name="Object 4"/>
          <p:cNvGraphicFramePr>
            <a:graphicFrameLocks noChangeAspect="1"/>
          </p:cNvGraphicFramePr>
          <p:nvPr/>
        </p:nvGraphicFramePr>
        <p:xfrm>
          <a:off x="1475656" y="620688"/>
          <a:ext cx="1235075" cy="1008063"/>
        </p:xfrm>
        <a:graphic>
          <a:graphicData uri="http://schemas.openxmlformats.org/presentationml/2006/ole">
            <p:oleObj spid="_x0000_s10242" name="Формула" r:id="rId7" imgW="419040" imgH="393480" progId="Equation.3">
              <p:embed/>
            </p:oleObj>
          </a:graphicData>
        </a:graphic>
      </p:graphicFrame>
      <p:sp>
        <p:nvSpPr>
          <p:cNvPr id="24" name="Овал 23"/>
          <p:cNvSpPr/>
          <p:nvPr/>
        </p:nvSpPr>
        <p:spPr>
          <a:xfrm>
            <a:off x="323528" y="3717032"/>
            <a:ext cx="93610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Прямоугольник 37"/>
          <p:cNvSpPr/>
          <p:nvPr/>
        </p:nvSpPr>
        <p:spPr>
          <a:xfrm>
            <a:off x="3707904" y="3717032"/>
            <a:ext cx="5040560" cy="2592288"/>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9" name="Управляющая кнопка: настраиваемая 38">
            <a:hlinkClick r:id="" action="ppaction://noaction" highlightClick="1"/>
          </p:cNvPr>
          <p:cNvSpPr/>
          <p:nvPr/>
        </p:nvSpPr>
        <p:spPr>
          <a:xfrm>
            <a:off x="395536" y="3645024"/>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Решение (5)</a:t>
            </a:r>
            <a:endParaRPr lang="ru-RU" sz="2800" b="1" dirty="0">
              <a:latin typeface="Times New Roman" pitchFamily="18" charset="0"/>
              <a:cs typeface="Times New Roman" pitchFamily="18" charset="0"/>
            </a:endParaRPr>
          </a:p>
        </p:txBody>
      </p:sp>
      <p:graphicFrame>
        <p:nvGraphicFramePr>
          <p:cNvPr id="40" name="Object 2"/>
          <p:cNvGraphicFramePr>
            <a:graphicFrameLocks noChangeAspect="1"/>
          </p:cNvGraphicFramePr>
          <p:nvPr/>
        </p:nvGraphicFramePr>
        <p:xfrm>
          <a:off x="4427984" y="3717032"/>
          <a:ext cx="2008188" cy="1150938"/>
        </p:xfrm>
        <a:graphic>
          <a:graphicData uri="http://schemas.openxmlformats.org/presentationml/2006/ole">
            <p:oleObj spid="_x0000_s10243" name="Формула" r:id="rId8" imgW="596880" imgH="393480" progId="Equation.3">
              <p:embed/>
            </p:oleObj>
          </a:graphicData>
        </a:graphic>
      </p:graphicFrame>
      <p:graphicFrame>
        <p:nvGraphicFramePr>
          <p:cNvPr id="41" name="Object 3"/>
          <p:cNvGraphicFramePr>
            <a:graphicFrameLocks noChangeAspect="1"/>
          </p:cNvGraphicFramePr>
          <p:nvPr/>
        </p:nvGraphicFramePr>
        <p:xfrm>
          <a:off x="6660232" y="3717032"/>
          <a:ext cx="1495425" cy="1149350"/>
        </p:xfrm>
        <a:graphic>
          <a:graphicData uri="http://schemas.openxmlformats.org/presentationml/2006/ole">
            <p:oleObj spid="_x0000_s10244" name="Формула" r:id="rId9" imgW="444240" imgH="393480" progId="Equation.3">
              <p:embed/>
            </p:oleObj>
          </a:graphicData>
        </a:graphic>
      </p:graphicFrame>
      <p:graphicFrame>
        <p:nvGraphicFramePr>
          <p:cNvPr id="42" name="Object 6"/>
          <p:cNvGraphicFramePr>
            <a:graphicFrameLocks noChangeAspect="1"/>
          </p:cNvGraphicFramePr>
          <p:nvPr/>
        </p:nvGraphicFramePr>
        <p:xfrm>
          <a:off x="4572000" y="4941168"/>
          <a:ext cx="1882775" cy="1152525"/>
        </p:xfrm>
        <a:graphic>
          <a:graphicData uri="http://schemas.openxmlformats.org/presentationml/2006/ole">
            <p:oleObj spid="_x0000_s10245" name="Формула" r:id="rId10" imgW="558720" imgH="393480" progId="Equation.3">
              <p:embed/>
            </p:oleObj>
          </a:graphicData>
        </a:graphic>
      </p:graphicFrame>
      <p:graphicFrame>
        <p:nvGraphicFramePr>
          <p:cNvPr id="43" name="Object 7"/>
          <p:cNvGraphicFramePr>
            <a:graphicFrameLocks noChangeAspect="1"/>
          </p:cNvGraphicFramePr>
          <p:nvPr/>
        </p:nvGraphicFramePr>
        <p:xfrm>
          <a:off x="6670675" y="5300663"/>
          <a:ext cx="1585913" cy="649287"/>
        </p:xfrm>
        <a:graphic>
          <a:graphicData uri="http://schemas.openxmlformats.org/presentationml/2006/ole">
            <p:oleObj spid="_x0000_s10246" name="Формула" r:id="rId11" imgW="431640" imgH="203040" progId="Equation.3">
              <p:embed/>
            </p:oleObj>
          </a:graphicData>
        </a:graphic>
      </p:graphicFrame>
      <p:sp>
        <p:nvSpPr>
          <p:cNvPr id="44" name="Управляющая кнопка: настраиваемая 43">
            <a:hlinkClick r:id="" action="ppaction://noaction" highlightClick="1"/>
          </p:cNvPr>
          <p:cNvSpPr/>
          <p:nvPr/>
        </p:nvSpPr>
        <p:spPr>
          <a:xfrm>
            <a:off x="323528" y="5949280"/>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chemeClr val="accent1">
                    <a:lumMod val="50000"/>
                  </a:schemeClr>
                </a:solidFill>
                <a:latin typeface="Times New Roman" pitchFamily="18" charset="0"/>
                <a:cs typeface="Times New Roman" pitchFamily="18" charset="0"/>
              </a:rPr>
              <a:t>27,5</a:t>
            </a:r>
            <a:endParaRPr lang="ru-RU" sz="3600" b="1" dirty="0">
              <a:solidFill>
                <a:schemeClr val="accent1">
                  <a:lumMod val="50000"/>
                </a:schemeClr>
              </a:solidFill>
              <a:latin typeface="Times New Roman" pitchFamily="18" charset="0"/>
              <a:cs typeface="Times New Roman" pitchFamily="18" charset="0"/>
            </a:endParaRPr>
          </a:p>
        </p:txBody>
      </p:sp>
      <p:sp>
        <p:nvSpPr>
          <p:cNvPr id="45" name="Управляющая кнопка: настраиваемая 44">
            <a:hlinkClick r:id="" action="ppaction://noaction" highlightClick="1"/>
          </p:cNvPr>
          <p:cNvSpPr/>
          <p:nvPr/>
        </p:nvSpPr>
        <p:spPr>
          <a:xfrm>
            <a:off x="323528" y="5949280"/>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46" name="Управляющая кнопка: настраиваемая 45">
            <a:hlinkClick r:id="" action="ppaction://noaction" highlightClick="1"/>
          </p:cNvPr>
          <p:cNvSpPr/>
          <p:nvPr/>
        </p:nvSpPr>
        <p:spPr>
          <a:xfrm>
            <a:off x="323528" y="5949280"/>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39"/>
                    </p:tgtEl>
                  </p:cond>
                </p:stCondLst>
                <p:endSync evt="end" delay="0">
                  <p:rtn val="all"/>
                </p:endSync>
                <p:childTnLst>
                  <p:par>
                    <p:cTn id="3" fill="hold">
                      <p:stCondLst>
                        <p:cond delay="0"/>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10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wipe(left)">
                                      <p:cBhvr>
                                        <p:cTn id="12" dur="10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1000"/>
                                        <p:tgtEl>
                                          <p:spTgt spid="4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left)">
                                      <p:cBhvr>
                                        <p:cTn id="22" dur="10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left)">
                                      <p:cBhvr>
                                        <p:cTn id="27" dur="1000"/>
                                        <p:tgtEl>
                                          <p:spTgt spid="43"/>
                                        </p:tgtEl>
                                      </p:cBhvr>
                                    </p:animEffect>
                                  </p:childTnLst>
                                </p:cTn>
                              </p:par>
                            </p:childTnLst>
                          </p:cTn>
                        </p:par>
                      </p:childTnLst>
                    </p:cTn>
                  </p:par>
                </p:childTnLst>
              </p:cTn>
              <p:nextCondLst>
                <p:cond evt="onClick" delay="0">
                  <p:tgtEl>
                    <p:spTgt spid="39"/>
                  </p:tgtEl>
                </p:cond>
              </p:nextCondLst>
            </p:seq>
            <p:seq concurrent="1" nextAc="seek">
              <p:cTn id="28" restart="whenNotActive" fill="hold" evtFilter="cancelBubble" nodeType="interactiveSeq">
                <p:stCondLst>
                  <p:cond evt="onClick" delay="0">
                    <p:tgtEl>
                      <p:spTgt spid="46"/>
                    </p:tgtEl>
                  </p:cond>
                </p:stCondLst>
                <p:endSync evt="end" delay="0">
                  <p:rtn val="all"/>
                </p:endSync>
                <p:childTnLst>
                  <p:par>
                    <p:cTn id="29" fill="hold">
                      <p:stCondLst>
                        <p:cond delay="0"/>
                      </p:stCondLst>
                      <p:childTnLst>
                        <p:par>
                          <p:cTn id="30" fill="hold">
                            <p:stCondLst>
                              <p:cond delay="0"/>
                            </p:stCondLst>
                            <p:childTnLst>
                              <p:par>
                                <p:cTn id="31" presetID="19" presetClass="entr" presetSubtype="5" fill="hold" grpId="0" nodeType="click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strVal val="#ppt_w"/>
                                          </p:val>
                                        </p:tav>
                                        <p:tav tm="100000">
                                          <p:val>
                                            <p:strVal val="#ppt_w"/>
                                          </p:val>
                                        </p:tav>
                                      </p:tavLst>
                                    </p:anim>
                                    <p:anim calcmode="lin" valueType="num">
                                      <p:cBhvr>
                                        <p:cTn id="34" dur="500" fill="hold"/>
                                        <p:tgtEl>
                                          <p:spTgt spid="44"/>
                                        </p:tgtEl>
                                        <p:attrNameLst>
                                          <p:attrName>ppt_h</p:attrName>
                                        </p:attrNameLst>
                                      </p:cBhvr>
                                      <p:tavLst>
                                        <p:tav tm="0" fmla="#ppt_h*sin(2.5*pi*$)">
                                          <p:val>
                                            <p:fltVal val="0"/>
                                          </p:val>
                                        </p:tav>
                                        <p:tav tm="100000">
                                          <p:val>
                                            <p:fltVal val="1"/>
                                          </p:val>
                                        </p:tav>
                                      </p:tavLst>
                                    </p:anim>
                                  </p:childTnLst>
                                </p:cTn>
                              </p:par>
                              <p:par>
                                <p:cTn id="35" presetID="19" presetClass="exit" presetSubtype="5" fill="hold" grpId="0" nodeType="withEffect">
                                  <p:stCondLst>
                                    <p:cond delay="0"/>
                                  </p:stCondLst>
                                  <p:childTnLst>
                                    <p:anim calcmode="lin" valueType="num">
                                      <p:cBhvr>
                                        <p:cTn id="36" dur="500"/>
                                        <p:tgtEl>
                                          <p:spTgt spid="45"/>
                                        </p:tgtEl>
                                        <p:attrNameLst>
                                          <p:attrName>ppt_w</p:attrName>
                                        </p:attrNameLst>
                                      </p:cBhvr>
                                      <p:tavLst>
                                        <p:tav tm="0">
                                          <p:val>
                                            <p:strVal val="ppt_w"/>
                                          </p:val>
                                        </p:tav>
                                        <p:tav tm="100000">
                                          <p:val>
                                            <p:strVal val="ppt_w"/>
                                          </p:val>
                                        </p:tav>
                                      </p:tavLst>
                                    </p:anim>
                                    <p:anim calcmode="lin" valueType="num">
                                      <p:cBhvr>
                                        <p:cTn id="37" dur="500"/>
                                        <p:tgtEl>
                                          <p:spTgt spid="45"/>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38" dur="1" fill="hold">
                                          <p:stCondLst>
                                            <p:cond delay="499"/>
                                          </p:stCondLst>
                                        </p:cTn>
                                        <p:tgtEl>
                                          <p:spTgt spid="4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9" presetClass="entr" presetSubtype="5" fill="hold" grpId="1" nodeType="click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strVal val="#ppt_w"/>
                                          </p:val>
                                        </p:tav>
                                        <p:tav tm="100000">
                                          <p:val>
                                            <p:strVal val="#ppt_w"/>
                                          </p:val>
                                        </p:tav>
                                      </p:tavLst>
                                    </p:anim>
                                    <p:anim calcmode="lin" valueType="num">
                                      <p:cBhvr>
                                        <p:cTn id="44" dur="500" fill="hold"/>
                                        <p:tgtEl>
                                          <p:spTgt spid="45"/>
                                        </p:tgtEl>
                                        <p:attrNameLst>
                                          <p:attrName>ppt_h</p:attrName>
                                        </p:attrNameLst>
                                      </p:cBhvr>
                                      <p:tavLst>
                                        <p:tav tm="0" fmla="#ppt_h*sin(2.5*pi*$)">
                                          <p:val>
                                            <p:fltVal val="0"/>
                                          </p:val>
                                        </p:tav>
                                        <p:tav tm="100000">
                                          <p:val>
                                            <p:fltVal val="1"/>
                                          </p:val>
                                        </p:tav>
                                      </p:tavLst>
                                    </p:anim>
                                  </p:childTnLst>
                                </p:cTn>
                              </p:par>
                              <p:par>
                                <p:cTn id="45" presetID="19" presetClass="exit" presetSubtype="5" fill="hold" grpId="1" nodeType="withEffect">
                                  <p:stCondLst>
                                    <p:cond delay="0"/>
                                  </p:stCondLst>
                                  <p:childTnLst>
                                    <p:anim calcmode="lin" valueType="num">
                                      <p:cBhvr>
                                        <p:cTn id="46" dur="500"/>
                                        <p:tgtEl>
                                          <p:spTgt spid="44"/>
                                        </p:tgtEl>
                                        <p:attrNameLst>
                                          <p:attrName>ppt_w</p:attrName>
                                        </p:attrNameLst>
                                      </p:cBhvr>
                                      <p:tavLst>
                                        <p:tav tm="0">
                                          <p:val>
                                            <p:strVal val="ppt_w"/>
                                          </p:val>
                                        </p:tav>
                                        <p:tav tm="100000">
                                          <p:val>
                                            <p:strVal val="ppt_w"/>
                                          </p:val>
                                        </p:tav>
                                      </p:tavLst>
                                    </p:anim>
                                    <p:anim calcmode="lin" valueType="num">
                                      <p:cBhvr>
                                        <p:cTn id="47" dur="500"/>
                                        <p:tgtEl>
                                          <p:spTgt spid="44"/>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48" dur="1" fill="hold">
                                          <p:stCondLst>
                                            <p:cond delay="499"/>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46"/>
                  </p:tgtEl>
                </p:cond>
              </p:nextCondLst>
            </p:seq>
          </p:childTnLst>
        </p:cTn>
      </p:par>
    </p:tnLst>
    <p:bldLst>
      <p:bldP spid="38" grpId="0" animBg="1"/>
      <p:bldP spid="44" grpId="0" animBg="1"/>
      <p:bldP spid="44" grpId="1" animBg="1"/>
      <p:bldP spid="45" grpId="0" animBg="1"/>
      <p:bldP spid="45"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Управляющая кнопка: далее 4">
            <a:hlinkClick r:id="" action="ppaction://hlinkshowjump?jump=nextslide" highlightClick="1"/>
          </p:cNvPr>
          <p:cNvSpPr/>
          <p:nvPr/>
        </p:nvSpPr>
        <p:spPr>
          <a:xfrm>
            <a:off x="8244408"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возврат 5">
            <a:hlinkClick r:id="" action="ppaction://hlinkshowjump?jump=lastslideviewed" highlightClick="1"/>
          </p:cNvPr>
          <p:cNvSpPr/>
          <p:nvPr/>
        </p:nvSpPr>
        <p:spPr>
          <a:xfrm>
            <a:off x="6660232"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омой 6">
            <a:hlinkClick r:id="rId4" action="ppaction://hlinksldjump" highlightClick="1"/>
          </p:cNvPr>
          <p:cNvSpPr/>
          <p:nvPr/>
        </p:nvSpPr>
        <p:spPr>
          <a:xfrm>
            <a:off x="7452320"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23528" y="332656"/>
            <a:ext cx="93610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№19</a:t>
            </a:r>
            <a:endParaRPr lang="ru-RU" sz="2400" b="1" dirty="0">
              <a:solidFill>
                <a:schemeClr val="bg1"/>
              </a:solidFill>
              <a:latin typeface="Times New Roman" pitchFamily="18" charset="0"/>
              <a:cs typeface="Times New Roman" pitchFamily="18" charset="0"/>
            </a:endParaRPr>
          </a:p>
        </p:txBody>
      </p:sp>
      <p:sp>
        <p:nvSpPr>
          <p:cNvPr id="12" name="Управляющая кнопка: настраиваемая 11">
            <a:hlinkClick r:id="rId5" action="ppaction://hlinksldjump" highlightClick="1"/>
          </p:cNvPr>
          <p:cNvSpPr/>
          <p:nvPr/>
        </p:nvSpPr>
        <p:spPr>
          <a:xfrm>
            <a:off x="5868144" y="6381328"/>
            <a:ext cx="720080"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2">
                    <a:lumMod val="50000"/>
                  </a:schemeClr>
                </a:solidFill>
              </a:rPr>
              <a:t>Т</a:t>
            </a:r>
            <a:endParaRPr lang="ru-RU" sz="3200" b="1" dirty="0">
              <a:solidFill>
                <a:schemeClr val="tx2">
                  <a:lumMod val="50000"/>
                </a:schemeClr>
              </a:solidFill>
            </a:endParaRPr>
          </a:p>
        </p:txBody>
      </p:sp>
      <p:sp>
        <p:nvSpPr>
          <p:cNvPr id="27655" name="AutoShape 7" descr="https://regiontu.ru/wp-content/uploads/2019/03/57b366fa235261a00a0c61955bbb279f.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7657" name="AutoShape 9" descr="https://regiontu.ru/wp-content/uploads/2019/03/57b366fa235261a00a0c61955bbb279f.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3" name="Picture 16" descr="https://thumbs.dreamstime.com/b/%D1%82%D0%B5%D1%80%D0%BC%D0%BE%D0%BC%D0%B5%D1%82%D1%80-%D0%B3%D1%80%D0%B0-%D1%83%D1%81-%D1%84%D0%B0%D1%80%D0%B5%D0%BD%D0%B3%D0%B5%D0%B9%D1%82%D0%B0-%D0%B8-%D0%B3%D1%80%D0%B0-%D1%83%D1%81-%D1%86%D0%B5-%D1%8C%D1%81%D0%B8%D1%8F-%D1%8F-%D0%B8%D0%B7%D0%BC%D0%B5%D1%80%D1%8F%D1%8F-%D0%B6%D0%B0%D1%80%D1%8B-%D0%B8-%D1%85%D0%BE-%D0%BE-%D0%B0-90145886.jpg"/>
          <p:cNvPicPr>
            <a:picLocks noChangeAspect="1" noChangeArrowheads="1"/>
          </p:cNvPicPr>
          <p:nvPr/>
        </p:nvPicPr>
        <p:blipFill>
          <a:blip r:embed="rId6" cstate="email"/>
          <a:srcRect/>
          <a:stretch>
            <a:fillRect/>
          </a:stretch>
        </p:blipFill>
        <p:spPr bwMode="auto">
          <a:xfrm>
            <a:off x="467543" y="3068960"/>
            <a:ext cx="2880249" cy="2881671"/>
          </a:xfrm>
          <a:prstGeom prst="rect">
            <a:avLst/>
          </a:prstGeom>
          <a:noFill/>
        </p:spPr>
      </p:pic>
      <p:sp>
        <p:nvSpPr>
          <p:cNvPr id="24" name="Прямоугольник 23"/>
          <p:cNvSpPr/>
          <p:nvPr/>
        </p:nvSpPr>
        <p:spPr>
          <a:xfrm>
            <a:off x="251520" y="1196752"/>
            <a:ext cx="8712968" cy="12241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TextBox 24"/>
          <p:cNvSpPr txBox="1"/>
          <p:nvPr/>
        </p:nvSpPr>
        <p:spPr>
          <a:xfrm>
            <a:off x="178019" y="260648"/>
            <a:ext cx="8584786" cy="2123658"/>
          </a:xfrm>
          <a:prstGeom prst="rect">
            <a:avLst/>
          </a:prstGeom>
          <a:noFill/>
        </p:spPr>
        <p:txBody>
          <a:bodyPr wrap="none" rtlCol="0">
            <a:spAutoFit/>
          </a:bodyPr>
          <a:lstStyle/>
          <a:p>
            <a:r>
              <a:rPr lang="ru-RU" sz="2800" b="1" dirty="0" smtClean="0">
                <a:latin typeface="Times New Roman" pitchFamily="18" charset="0"/>
                <a:cs typeface="Times New Roman" pitchFamily="18" charset="0"/>
              </a:rPr>
              <a:t>              </a:t>
            </a:r>
            <a:r>
              <a:rPr lang="ru-RU" sz="2600" b="1" dirty="0" smtClean="0">
                <a:latin typeface="Times New Roman" pitchFamily="18" charset="0"/>
                <a:cs typeface="Times New Roman" pitchFamily="18" charset="0"/>
              </a:rPr>
              <a:t>Чтобы перевести значение температуры по </a:t>
            </a:r>
          </a:p>
          <a:p>
            <a:r>
              <a:rPr lang="ru-RU" sz="2600" b="1" dirty="0" smtClean="0">
                <a:latin typeface="Times New Roman" pitchFamily="18" charset="0"/>
                <a:cs typeface="Times New Roman" pitchFamily="18" charset="0"/>
              </a:rPr>
              <a:t> шкале Цельсия в шкалу Фаренгейта, пользуются </a:t>
            </a:r>
          </a:p>
          <a:p>
            <a:r>
              <a:rPr lang="ru-RU" sz="2600" b="1" dirty="0" smtClean="0">
                <a:latin typeface="Times New Roman" pitchFamily="18" charset="0"/>
                <a:cs typeface="Times New Roman" pitchFamily="18" charset="0"/>
              </a:rPr>
              <a:t> формулой  </a:t>
            </a:r>
            <a:r>
              <a:rPr lang="en-US" sz="2600" b="1" dirty="0" smtClean="0">
                <a:latin typeface="Times New Roman" pitchFamily="18" charset="0"/>
                <a:cs typeface="Times New Roman" pitchFamily="18" charset="0"/>
              </a:rPr>
              <a:t>                              ,</a:t>
            </a:r>
            <a:r>
              <a:rPr lang="ru-RU" sz="2600" b="1" dirty="0" smtClean="0">
                <a:latin typeface="Times New Roman" pitchFamily="18" charset="0"/>
                <a:cs typeface="Times New Roman" pitchFamily="18" charset="0"/>
              </a:rPr>
              <a:t> где С – градусы Цельсия,</a:t>
            </a:r>
          </a:p>
          <a:p>
            <a:r>
              <a:rPr lang="ru-RU" sz="2600" b="1" dirty="0" smtClean="0">
                <a:latin typeface="Times New Roman" pitchFamily="18" charset="0"/>
                <a:cs typeface="Times New Roman" pitchFamily="18" charset="0"/>
              </a:rPr>
              <a:t> </a:t>
            </a:r>
            <a:r>
              <a:rPr lang="en-US" sz="2600" b="1" dirty="0" smtClean="0">
                <a:latin typeface="Times New Roman" pitchFamily="18" charset="0"/>
                <a:cs typeface="Times New Roman" pitchFamily="18" charset="0"/>
              </a:rPr>
              <a:t>F</a:t>
            </a:r>
            <a:r>
              <a:rPr lang="ru-RU" sz="2600" b="1" dirty="0" smtClean="0">
                <a:latin typeface="Times New Roman" pitchFamily="18" charset="0"/>
                <a:cs typeface="Times New Roman" pitchFamily="18" charset="0"/>
              </a:rPr>
              <a:t> – градусы Фаренгейта. Какая температура по шкале </a:t>
            </a:r>
          </a:p>
          <a:p>
            <a:r>
              <a:rPr lang="ru-RU" sz="2600" b="1" dirty="0" smtClean="0">
                <a:latin typeface="Times New Roman" pitchFamily="18" charset="0"/>
                <a:cs typeface="Times New Roman" pitchFamily="18" charset="0"/>
              </a:rPr>
              <a:t> Цельсия соответствует 50</a:t>
            </a:r>
            <a:r>
              <a:rPr lang="en-US" sz="2600" b="1" dirty="0" smtClean="0">
                <a:latin typeface="Times New Roman" pitchFamily="18" charset="0"/>
                <a:cs typeface="Times New Roman" pitchFamily="18" charset="0"/>
              </a:rPr>
              <a:t>º</a:t>
            </a:r>
            <a:r>
              <a:rPr lang="ru-RU" sz="2600" b="1" dirty="0" smtClean="0">
                <a:latin typeface="Times New Roman" pitchFamily="18" charset="0"/>
                <a:cs typeface="Times New Roman" pitchFamily="18" charset="0"/>
              </a:rPr>
              <a:t> по шкале Фаренгейта?</a:t>
            </a:r>
            <a:endParaRPr lang="ru-RU" sz="2600" b="1" dirty="0">
              <a:latin typeface="Times New Roman" pitchFamily="18" charset="0"/>
              <a:cs typeface="Times New Roman" pitchFamily="18" charset="0"/>
            </a:endParaRPr>
          </a:p>
        </p:txBody>
      </p:sp>
      <p:graphicFrame>
        <p:nvGraphicFramePr>
          <p:cNvPr id="27" name="Object 10"/>
          <p:cNvGraphicFramePr>
            <a:graphicFrameLocks noChangeAspect="1"/>
          </p:cNvGraphicFramePr>
          <p:nvPr/>
        </p:nvGraphicFramePr>
        <p:xfrm>
          <a:off x="1907704" y="1124744"/>
          <a:ext cx="2544763" cy="519113"/>
        </p:xfrm>
        <a:graphic>
          <a:graphicData uri="http://schemas.openxmlformats.org/presentationml/2006/ole">
            <p:oleObj spid="_x0000_s11266" name="Формула" r:id="rId7" imgW="863280" imgH="203040" progId="Equation.3">
              <p:embed/>
            </p:oleObj>
          </a:graphicData>
        </a:graphic>
      </p:graphicFrame>
      <p:sp>
        <p:nvSpPr>
          <p:cNvPr id="28" name="Прямоугольник 27"/>
          <p:cNvSpPr/>
          <p:nvPr/>
        </p:nvSpPr>
        <p:spPr>
          <a:xfrm>
            <a:off x="3707904" y="2852936"/>
            <a:ext cx="5040560" cy="345638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Управляющая кнопка: настраиваемая 28">
            <a:hlinkClick r:id="" action="ppaction://noaction" highlightClick="1"/>
          </p:cNvPr>
          <p:cNvSpPr/>
          <p:nvPr/>
        </p:nvSpPr>
        <p:spPr>
          <a:xfrm>
            <a:off x="323528" y="2492896"/>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Решение (5)</a:t>
            </a:r>
            <a:endParaRPr lang="ru-RU" sz="2800" b="1" dirty="0">
              <a:latin typeface="Times New Roman" pitchFamily="18" charset="0"/>
              <a:cs typeface="Times New Roman" pitchFamily="18" charset="0"/>
            </a:endParaRPr>
          </a:p>
        </p:txBody>
      </p:sp>
      <p:graphicFrame>
        <p:nvGraphicFramePr>
          <p:cNvPr id="30" name="Object 2"/>
          <p:cNvGraphicFramePr>
            <a:graphicFrameLocks noChangeAspect="1"/>
          </p:cNvGraphicFramePr>
          <p:nvPr/>
        </p:nvGraphicFramePr>
        <p:xfrm>
          <a:off x="4932040" y="2996952"/>
          <a:ext cx="2519362" cy="593725"/>
        </p:xfrm>
        <a:graphic>
          <a:graphicData uri="http://schemas.openxmlformats.org/presentationml/2006/ole">
            <p:oleObj spid="_x0000_s11267" name="Формула" r:id="rId8" imgW="850680" imgH="203040" progId="Equation.3">
              <p:embed/>
            </p:oleObj>
          </a:graphicData>
        </a:graphic>
      </p:graphicFrame>
      <p:graphicFrame>
        <p:nvGraphicFramePr>
          <p:cNvPr id="31" name="Object 3"/>
          <p:cNvGraphicFramePr>
            <a:graphicFrameLocks noChangeAspect="1"/>
          </p:cNvGraphicFramePr>
          <p:nvPr/>
        </p:nvGraphicFramePr>
        <p:xfrm>
          <a:off x="4932040" y="3501008"/>
          <a:ext cx="2435225" cy="1225550"/>
        </p:xfrm>
        <a:graphic>
          <a:graphicData uri="http://schemas.openxmlformats.org/presentationml/2006/ole">
            <p:oleObj spid="_x0000_s11268" name="Формула" r:id="rId9" imgW="723600" imgH="419040" progId="Equation.3">
              <p:embed/>
            </p:oleObj>
          </a:graphicData>
        </a:graphic>
      </p:graphicFrame>
      <p:sp>
        <p:nvSpPr>
          <p:cNvPr id="32" name="Управляющая кнопка: настраиваемая 31">
            <a:hlinkClick r:id="" action="ppaction://noaction" highlightClick="1"/>
          </p:cNvPr>
          <p:cNvSpPr/>
          <p:nvPr/>
        </p:nvSpPr>
        <p:spPr>
          <a:xfrm>
            <a:off x="323528" y="5949280"/>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chemeClr val="accent1">
                    <a:lumMod val="50000"/>
                  </a:schemeClr>
                </a:solidFill>
                <a:latin typeface="Times New Roman" pitchFamily="18" charset="0"/>
                <a:cs typeface="Times New Roman" pitchFamily="18" charset="0"/>
              </a:rPr>
              <a:t>1</a:t>
            </a:r>
            <a:r>
              <a:rPr lang="ru-RU" sz="3600" b="1" dirty="0" smtClean="0">
                <a:solidFill>
                  <a:schemeClr val="accent1">
                    <a:lumMod val="50000"/>
                  </a:schemeClr>
                </a:solidFill>
                <a:latin typeface="Times New Roman" pitchFamily="18" charset="0"/>
                <a:cs typeface="Times New Roman" pitchFamily="18" charset="0"/>
              </a:rPr>
              <a:t>0</a:t>
            </a:r>
            <a:endParaRPr lang="ru-RU" sz="3600" b="1" dirty="0">
              <a:solidFill>
                <a:schemeClr val="accent1">
                  <a:lumMod val="50000"/>
                </a:schemeClr>
              </a:solidFill>
              <a:latin typeface="Times New Roman" pitchFamily="18" charset="0"/>
              <a:cs typeface="Times New Roman" pitchFamily="18" charset="0"/>
            </a:endParaRPr>
          </a:p>
        </p:txBody>
      </p:sp>
      <p:sp>
        <p:nvSpPr>
          <p:cNvPr id="33" name="Управляющая кнопка: настраиваемая 32">
            <a:hlinkClick r:id="" action="ppaction://noaction" highlightClick="1"/>
          </p:cNvPr>
          <p:cNvSpPr/>
          <p:nvPr/>
        </p:nvSpPr>
        <p:spPr>
          <a:xfrm>
            <a:off x="323528" y="5949280"/>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34" name="Управляющая кнопка: настраиваемая 33">
            <a:hlinkClick r:id="" action="ppaction://noaction" highlightClick="1"/>
          </p:cNvPr>
          <p:cNvSpPr/>
          <p:nvPr/>
        </p:nvSpPr>
        <p:spPr>
          <a:xfrm>
            <a:off x="323528" y="5949280"/>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graphicFrame>
        <p:nvGraphicFramePr>
          <p:cNvPr id="35" name="Object 6"/>
          <p:cNvGraphicFramePr>
            <a:graphicFrameLocks noChangeAspect="1"/>
          </p:cNvGraphicFramePr>
          <p:nvPr/>
        </p:nvGraphicFramePr>
        <p:xfrm>
          <a:off x="4499992" y="4797152"/>
          <a:ext cx="2563813" cy="1227137"/>
        </p:xfrm>
        <a:graphic>
          <a:graphicData uri="http://schemas.openxmlformats.org/presentationml/2006/ole">
            <p:oleObj spid="_x0000_s11269" name="Формула" r:id="rId10" imgW="761760" imgH="419040" progId="Equation.3">
              <p:embed/>
            </p:oleObj>
          </a:graphicData>
        </a:graphic>
      </p:graphicFrame>
      <p:graphicFrame>
        <p:nvGraphicFramePr>
          <p:cNvPr id="36" name="Object 7"/>
          <p:cNvGraphicFramePr>
            <a:graphicFrameLocks noChangeAspect="1"/>
          </p:cNvGraphicFramePr>
          <p:nvPr/>
        </p:nvGraphicFramePr>
        <p:xfrm>
          <a:off x="7020272" y="5085184"/>
          <a:ext cx="962025" cy="568325"/>
        </p:xfrm>
        <a:graphic>
          <a:graphicData uri="http://schemas.openxmlformats.org/presentationml/2006/ole">
            <p:oleObj spid="_x0000_s11270" name="Формула" r:id="rId11" imgW="304560" imgH="177480" progId="Equation.3">
              <p:embed/>
            </p:oleObj>
          </a:graphicData>
        </a:graphic>
      </p:graphicFrame>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9"/>
                    </p:tgtEl>
                  </p:cond>
                </p:stCondLst>
                <p:endSync evt="end" delay="0">
                  <p:rtn val="all"/>
                </p:endSync>
                <p:childTnLst>
                  <p:par>
                    <p:cTn id="3" fill="hold">
                      <p:stCondLst>
                        <p:cond delay="0"/>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up)">
                                      <p:cBhvr>
                                        <p:cTn id="7" dur="10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left)">
                                      <p:cBhvr>
                                        <p:cTn id="12" dur="10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1000"/>
                                        <p:tgtEl>
                                          <p:spTgt spid="3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ipe(left)">
                                      <p:cBhvr>
                                        <p:cTn id="22" dur="100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left)">
                                      <p:cBhvr>
                                        <p:cTn id="27" dur="1000"/>
                                        <p:tgtEl>
                                          <p:spTgt spid="36"/>
                                        </p:tgtEl>
                                      </p:cBhvr>
                                    </p:animEffect>
                                  </p:childTnLst>
                                </p:cTn>
                              </p:par>
                            </p:childTnLst>
                          </p:cTn>
                        </p:par>
                      </p:childTnLst>
                    </p:cTn>
                  </p:par>
                </p:childTnLst>
              </p:cTn>
              <p:nextCondLst>
                <p:cond evt="onClick" delay="0">
                  <p:tgtEl>
                    <p:spTgt spid="29"/>
                  </p:tgtEl>
                </p:cond>
              </p:nextCondLst>
            </p:seq>
            <p:seq concurrent="1" nextAc="seek">
              <p:cTn id="28" restart="whenNotActive" fill="hold" evtFilter="cancelBubble" nodeType="interactiveSeq">
                <p:stCondLst>
                  <p:cond evt="onClick" delay="0">
                    <p:tgtEl>
                      <p:spTgt spid="34"/>
                    </p:tgtEl>
                  </p:cond>
                </p:stCondLst>
                <p:endSync evt="end" delay="0">
                  <p:rtn val="all"/>
                </p:endSync>
                <p:childTnLst>
                  <p:par>
                    <p:cTn id="29" fill="hold">
                      <p:stCondLst>
                        <p:cond delay="0"/>
                      </p:stCondLst>
                      <p:childTnLst>
                        <p:par>
                          <p:cTn id="30" fill="hold">
                            <p:stCondLst>
                              <p:cond delay="0"/>
                            </p:stCondLst>
                            <p:childTnLst>
                              <p:par>
                                <p:cTn id="31" presetID="19" presetClass="entr" presetSubtype="5" fill="hold" grpId="0" nodeType="click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p:cTn id="33" dur="500" fill="hold"/>
                                        <p:tgtEl>
                                          <p:spTgt spid="32"/>
                                        </p:tgtEl>
                                        <p:attrNameLst>
                                          <p:attrName>ppt_w</p:attrName>
                                        </p:attrNameLst>
                                      </p:cBhvr>
                                      <p:tavLst>
                                        <p:tav tm="0">
                                          <p:val>
                                            <p:strVal val="#ppt_w"/>
                                          </p:val>
                                        </p:tav>
                                        <p:tav tm="100000">
                                          <p:val>
                                            <p:strVal val="#ppt_w"/>
                                          </p:val>
                                        </p:tav>
                                      </p:tavLst>
                                    </p:anim>
                                    <p:anim calcmode="lin" valueType="num">
                                      <p:cBhvr>
                                        <p:cTn id="34" dur="500" fill="hold"/>
                                        <p:tgtEl>
                                          <p:spTgt spid="32"/>
                                        </p:tgtEl>
                                        <p:attrNameLst>
                                          <p:attrName>ppt_h</p:attrName>
                                        </p:attrNameLst>
                                      </p:cBhvr>
                                      <p:tavLst>
                                        <p:tav tm="0" fmla="#ppt_h*sin(2.5*pi*$)">
                                          <p:val>
                                            <p:fltVal val="0"/>
                                          </p:val>
                                        </p:tav>
                                        <p:tav tm="100000">
                                          <p:val>
                                            <p:fltVal val="1"/>
                                          </p:val>
                                        </p:tav>
                                      </p:tavLst>
                                    </p:anim>
                                  </p:childTnLst>
                                </p:cTn>
                              </p:par>
                              <p:par>
                                <p:cTn id="35" presetID="19" presetClass="exit" presetSubtype="5" fill="hold" grpId="0" nodeType="withEffect">
                                  <p:stCondLst>
                                    <p:cond delay="0"/>
                                  </p:stCondLst>
                                  <p:childTnLst>
                                    <p:anim calcmode="lin" valueType="num">
                                      <p:cBhvr>
                                        <p:cTn id="36" dur="500"/>
                                        <p:tgtEl>
                                          <p:spTgt spid="33"/>
                                        </p:tgtEl>
                                        <p:attrNameLst>
                                          <p:attrName>ppt_w</p:attrName>
                                        </p:attrNameLst>
                                      </p:cBhvr>
                                      <p:tavLst>
                                        <p:tav tm="0">
                                          <p:val>
                                            <p:strVal val="ppt_w"/>
                                          </p:val>
                                        </p:tav>
                                        <p:tav tm="100000">
                                          <p:val>
                                            <p:strVal val="ppt_w"/>
                                          </p:val>
                                        </p:tav>
                                      </p:tavLst>
                                    </p:anim>
                                    <p:anim calcmode="lin" valueType="num">
                                      <p:cBhvr>
                                        <p:cTn id="37" dur="500"/>
                                        <p:tgtEl>
                                          <p:spTgt spid="33"/>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38" dur="1" fill="hold">
                                          <p:stCondLst>
                                            <p:cond delay="499"/>
                                          </p:stCondLst>
                                        </p:cTn>
                                        <p:tgtEl>
                                          <p:spTgt spid="33"/>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9" presetClass="entr" presetSubtype="5" fill="hold" grpId="1" nodeType="click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p:cTn id="43" dur="500" fill="hold"/>
                                        <p:tgtEl>
                                          <p:spTgt spid="33"/>
                                        </p:tgtEl>
                                        <p:attrNameLst>
                                          <p:attrName>ppt_w</p:attrName>
                                        </p:attrNameLst>
                                      </p:cBhvr>
                                      <p:tavLst>
                                        <p:tav tm="0">
                                          <p:val>
                                            <p:strVal val="#ppt_w"/>
                                          </p:val>
                                        </p:tav>
                                        <p:tav tm="100000">
                                          <p:val>
                                            <p:strVal val="#ppt_w"/>
                                          </p:val>
                                        </p:tav>
                                      </p:tavLst>
                                    </p:anim>
                                    <p:anim calcmode="lin" valueType="num">
                                      <p:cBhvr>
                                        <p:cTn id="44" dur="500" fill="hold"/>
                                        <p:tgtEl>
                                          <p:spTgt spid="33"/>
                                        </p:tgtEl>
                                        <p:attrNameLst>
                                          <p:attrName>ppt_h</p:attrName>
                                        </p:attrNameLst>
                                      </p:cBhvr>
                                      <p:tavLst>
                                        <p:tav tm="0" fmla="#ppt_h*sin(2.5*pi*$)">
                                          <p:val>
                                            <p:fltVal val="0"/>
                                          </p:val>
                                        </p:tav>
                                        <p:tav tm="100000">
                                          <p:val>
                                            <p:fltVal val="1"/>
                                          </p:val>
                                        </p:tav>
                                      </p:tavLst>
                                    </p:anim>
                                  </p:childTnLst>
                                </p:cTn>
                              </p:par>
                              <p:par>
                                <p:cTn id="45" presetID="19" presetClass="exit" presetSubtype="5" fill="hold" grpId="1" nodeType="withEffect">
                                  <p:stCondLst>
                                    <p:cond delay="0"/>
                                  </p:stCondLst>
                                  <p:childTnLst>
                                    <p:anim calcmode="lin" valueType="num">
                                      <p:cBhvr>
                                        <p:cTn id="46" dur="500"/>
                                        <p:tgtEl>
                                          <p:spTgt spid="32"/>
                                        </p:tgtEl>
                                        <p:attrNameLst>
                                          <p:attrName>ppt_w</p:attrName>
                                        </p:attrNameLst>
                                      </p:cBhvr>
                                      <p:tavLst>
                                        <p:tav tm="0">
                                          <p:val>
                                            <p:strVal val="ppt_w"/>
                                          </p:val>
                                        </p:tav>
                                        <p:tav tm="100000">
                                          <p:val>
                                            <p:strVal val="ppt_w"/>
                                          </p:val>
                                        </p:tav>
                                      </p:tavLst>
                                    </p:anim>
                                    <p:anim calcmode="lin" valueType="num">
                                      <p:cBhvr>
                                        <p:cTn id="47" dur="500"/>
                                        <p:tgtEl>
                                          <p:spTgt spid="32"/>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48" dur="1" fill="hold">
                                          <p:stCondLst>
                                            <p:cond delay="499"/>
                                          </p:stCondLst>
                                        </p:cTn>
                                        <p:tgtEl>
                                          <p:spTgt spid="32"/>
                                        </p:tgtEl>
                                        <p:attrNameLst>
                                          <p:attrName>style.visibility</p:attrName>
                                        </p:attrNameLst>
                                      </p:cBhvr>
                                      <p:to>
                                        <p:strVal val="hidden"/>
                                      </p:to>
                                    </p:set>
                                  </p:childTnLst>
                                </p:cTn>
                              </p:par>
                            </p:childTnLst>
                          </p:cTn>
                        </p:par>
                      </p:childTnLst>
                    </p:cTn>
                  </p:par>
                </p:childTnLst>
              </p:cTn>
              <p:nextCondLst>
                <p:cond evt="onClick" delay="0">
                  <p:tgtEl>
                    <p:spTgt spid="34"/>
                  </p:tgtEl>
                </p:cond>
              </p:nextCondLst>
            </p:seq>
          </p:childTnLst>
        </p:cTn>
      </p:par>
    </p:tnLst>
    <p:bldLst>
      <p:bldP spid="28" grpId="0" animBg="1"/>
      <p:bldP spid="32" grpId="0" animBg="1"/>
      <p:bldP spid="32" grpId="1" animBg="1"/>
      <p:bldP spid="33" grpId="0" animBg="1"/>
      <p:bldP spid="33"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3" name="Picture 5" descr="https://hp-brakes.ru/wp-content/uploads/2019/05/GcAAAgDeguA-960.jpg"/>
          <p:cNvPicPr>
            <a:picLocks noChangeAspect="1" noChangeArrowheads="1"/>
          </p:cNvPicPr>
          <p:nvPr/>
        </p:nvPicPr>
        <p:blipFill>
          <a:blip r:embed="rId4" cstate="print"/>
          <a:srcRect/>
          <a:stretch>
            <a:fillRect/>
          </a:stretch>
        </p:blipFill>
        <p:spPr bwMode="auto">
          <a:xfrm flipH="1">
            <a:off x="395533" y="3789039"/>
            <a:ext cx="2808314" cy="2168471"/>
          </a:xfrm>
          <a:prstGeom prst="rect">
            <a:avLst/>
          </a:prstGeom>
          <a:noFill/>
        </p:spPr>
      </p:pic>
      <p:sp>
        <p:nvSpPr>
          <p:cNvPr id="22" name="Прямоугольник 21"/>
          <p:cNvSpPr/>
          <p:nvPr/>
        </p:nvSpPr>
        <p:spPr>
          <a:xfrm>
            <a:off x="251520" y="1484784"/>
            <a:ext cx="8712968" cy="2016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далее 4">
            <a:hlinkClick r:id="" action="ppaction://hlinkshowjump?jump=nextslide" highlightClick="1"/>
          </p:cNvPr>
          <p:cNvSpPr/>
          <p:nvPr/>
        </p:nvSpPr>
        <p:spPr>
          <a:xfrm>
            <a:off x="8244408"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возврат 5">
            <a:hlinkClick r:id="" action="ppaction://hlinkshowjump?jump=lastslideviewed" highlightClick="1"/>
          </p:cNvPr>
          <p:cNvSpPr/>
          <p:nvPr/>
        </p:nvSpPr>
        <p:spPr>
          <a:xfrm>
            <a:off x="6660232"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омой 6">
            <a:hlinkClick r:id="rId5" action="ppaction://hlinksldjump" highlightClick="1"/>
          </p:cNvPr>
          <p:cNvSpPr/>
          <p:nvPr/>
        </p:nvSpPr>
        <p:spPr>
          <a:xfrm>
            <a:off x="7452320"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183983" y="260648"/>
            <a:ext cx="8960017" cy="3108543"/>
          </a:xfrm>
          <a:prstGeom prst="rect">
            <a:avLst/>
          </a:prstGeom>
          <a:noFill/>
        </p:spPr>
        <p:txBody>
          <a:bodyPr wrap="none" rtlCol="0">
            <a:spAutoFit/>
          </a:bodyPr>
          <a:lstStyle/>
          <a:p>
            <a:r>
              <a:rPr lang="ru-RU" sz="2800" b="1"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Автомобиль, движущийся в начальный момент</a:t>
            </a:r>
          </a:p>
          <a:p>
            <a:r>
              <a:rPr lang="ru-RU" sz="2800" b="1" dirty="0" smtClean="0">
                <a:latin typeface="Times New Roman" pitchFamily="18" charset="0"/>
                <a:cs typeface="Times New Roman" pitchFamily="18" charset="0"/>
              </a:rPr>
              <a:t> времени со скоростью  </a:t>
            </a:r>
            <a:r>
              <a:rPr lang="en-US" sz="2800" b="1" i="1" dirty="0" smtClean="0">
                <a:latin typeface="Times New Roman" pitchFamily="18" charset="0"/>
                <a:cs typeface="Times New Roman" pitchFamily="18" charset="0"/>
              </a:rPr>
              <a:t>vₒ</a:t>
            </a:r>
            <a:r>
              <a:rPr lang="ru-RU" sz="2800" b="1"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 20 </a:t>
            </a:r>
            <a:r>
              <a:rPr lang="ru-RU" sz="2800" b="1" dirty="0" smtClean="0">
                <a:latin typeface="Times New Roman" pitchFamily="18" charset="0"/>
                <a:cs typeface="Times New Roman" pitchFamily="18" charset="0"/>
              </a:rPr>
              <a:t>м/с, начал торможение</a:t>
            </a:r>
          </a:p>
          <a:p>
            <a:r>
              <a:rPr lang="ru-RU" sz="2800" b="1" dirty="0" smtClean="0">
                <a:latin typeface="Times New Roman" pitchFamily="18" charset="0"/>
                <a:cs typeface="Times New Roman" pitchFamily="18" charset="0"/>
              </a:rPr>
              <a:t> с постоянным ускорением </a:t>
            </a:r>
            <a:r>
              <a:rPr lang="ru-RU" sz="2800" b="1" i="1" dirty="0" smtClean="0">
                <a:latin typeface="Times New Roman" pitchFamily="18" charset="0"/>
                <a:cs typeface="Times New Roman" pitchFamily="18" charset="0"/>
              </a:rPr>
              <a:t>а</a:t>
            </a:r>
            <a:r>
              <a:rPr lang="ru-RU" sz="2800" b="1" dirty="0" smtClean="0">
                <a:latin typeface="Times New Roman" pitchFamily="18" charset="0"/>
                <a:cs typeface="Times New Roman" pitchFamily="18" charset="0"/>
              </a:rPr>
              <a:t> = 4м/с². За </a:t>
            </a:r>
            <a:r>
              <a:rPr lang="en-US" sz="2800" b="1" i="1" dirty="0" smtClean="0">
                <a:latin typeface="Times New Roman" pitchFamily="18" charset="0"/>
                <a:cs typeface="Times New Roman" pitchFamily="18" charset="0"/>
              </a:rPr>
              <a:t>t</a:t>
            </a:r>
            <a:r>
              <a:rPr lang="ru-RU" sz="2800" b="1" dirty="0" smtClean="0">
                <a:latin typeface="Times New Roman" pitchFamily="18" charset="0"/>
                <a:cs typeface="Times New Roman" pitchFamily="18" charset="0"/>
              </a:rPr>
              <a:t> сек после </a:t>
            </a:r>
          </a:p>
          <a:p>
            <a:r>
              <a:rPr lang="ru-RU" sz="2800" b="1" dirty="0" smtClean="0">
                <a:latin typeface="Times New Roman" pitchFamily="18" charset="0"/>
                <a:cs typeface="Times New Roman" pitchFamily="18" charset="0"/>
              </a:rPr>
              <a:t> начала торможения он проходит путь </a:t>
            </a:r>
          </a:p>
          <a:p>
            <a:r>
              <a:rPr lang="ru-RU" sz="2800" b="1" dirty="0" smtClean="0">
                <a:latin typeface="Times New Roman" pitchFamily="18" charset="0"/>
                <a:cs typeface="Times New Roman" pitchFamily="18" charset="0"/>
              </a:rPr>
              <a:t> Определите время, прошедшее от </a:t>
            </a:r>
          </a:p>
          <a:p>
            <a:r>
              <a:rPr lang="ru-RU" sz="2800" b="1" dirty="0" smtClean="0">
                <a:latin typeface="Times New Roman" pitchFamily="18" charset="0"/>
                <a:cs typeface="Times New Roman" pitchFamily="18" charset="0"/>
              </a:rPr>
              <a:t> начала торможения, если за это время</a:t>
            </a:r>
          </a:p>
          <a:p>
            <a:r>
              <a:rPr lang="ru-RU" sz="2800" b="1" dirty="0" smtClean="0">
                <a:latin typeface="Times New Roman" pitchFamily="18" charset="0"/>
                <a:cs typeface="Times New Roman" pitchFamily="18" charset="0"/>
              </a:rPr>
              <a:t> автомобиль проехал 32м. Ответ выразите в секундах.</a:t>
            </a:r>
            <a:endParaRPr lang="ru-RU" sz="2800" b="1" dirty="0">
              <a:latin typeface="Times New Roman" pitchFamily="18" charset="0"/>
              <a:cs typeface="Times New Roman" pitchFamily="18" charset="0"/>
            </a:endParaRPr>
          </a:p>
        </p:txBody>
      </p:sp>
      <p:sp>
        <p:nvSpPr>
          <p:cNvPr id="9" name="Прямоугольник 8"/>
          <p:cNvSpPr/>
          <p:nvPr/>
        </p:nvSpPr>
        <p:spPr>
          <a:xfrm>
            <a:off x="323528" y="332656"/>
            <a:ext cx="93610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№20</a:t>
            </a:r>
            <a:endParaRPr lang="ru-RU" sz="2400" b="1" dirty="0">
              <a:solidFill>
                <a:schemeClr val="bg1"/>
              </a:solidFill>
              <a:latin typeface="Times New Roman" pitchFamily="18" charset="0"/>
              <a:cs typeface="Times New Roman" pitchFamily="18" charset="0"/>
            </a:endParaRPr>
          </a:p>
        </p:txBody>
      </p:sp>
      <p:sp>
        <p:nvSpPr>
          <p:cNvPr id="12" name="Управляющая кнопка: настраиваемая 11">
            <a:hlinkClick r:id="rId6" action="ppaction://hlinksldjump" highlightClick="1"/>
          </p:cNvPr>
          <p:cNvSpPr/>
          <p:nvPr/>
        </p:nvSpPr>
        <p:spPr>
          <a:xfrm>
            <a:off x="5868144" y="6381328"/>
            <a:ext cx="720080"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2">
                    <a:lumMod val="50000"/>
                  </a:schemeClr>
                </a:solidFill>
              </a:rPr>
              <a:t>Т</a:t>
            </a:r>
            <a:endParaRPr lang="ru-RU" sz="3200" b="1" dirty="0">
              <a:solidFill>
                <a:schemeClr val="tx2">
                  <a:lumMod val="50000"/>
                </a:schemeClr>
              </a:solidFill>
            </a:endParaRPr>
          </a:p>
        </p:txBody>
      </p:sp>
      <p:sp>
        <p:nvSpPr>
          <p:cNvPr id="27655" name="AutoShape 7" descr="https://regiontu.ru/wp-content/uploads/2019/03/57b366fa235261a00a0c61955bbb279f.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7657" name="AutoShape 9" descr="https://regiontu.ru/wp-content/uploads/2019/03/57b366fa235261a00a0c61955bbb279f.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graphicFrame>
        <p:nvGraphicFramePr>
          <p:cNvPr id="73730" name="Object 2"/>
          <p:cNvGraphicFramePr>
            <a:graphicFrameLocks noChangeAspect="1"/>
          </p:cNvGraphicFramePr>
          <p:nvPr/>
        </p:nvGraphicFramePr>
        <p:xfrm>
          <a:off x="6372200" y="1556792"/>
          <a:ext cx="2592288" cy="1068388"/>
        </p:xfrm>
        <a:graphic>
          <a:graphicData uri="http://schemas.openxmlformats.org/presentationml/2006/ole">
            <p:oleObj spid="_x0000_s12290" name="Формула" r:id="rId7" imgW="1015920" imgH="419040" progId="Equation.3">
              <p:embed/>
            </p:oleObj>
          </a:graphicData>
        </a:graphic>
      </p:graphicFrame>
      <p:sp>
        <p:nvSpPr>
          <p:cNvPr id="16" name="Прямоугольник 15"/>
          <p:cNvSpPr/>
          <p:nvPr/>
        </p:nvSpPr>
        <p:spPr>
          <a:xfrm>
            <a:off x="3707904" y="3356992"/>
            <a:ext cx="4824536" cy="2952328"/>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Управляющая кнопка: настраиваемая 16">
            <a:hlinkClick r:id="" action="ppaction://noaction" highlightClick="1"/>
          </p:cNvPr>
          <p:cNvSpPr/>
          <p:nvPr/>
        </p:nvSpPr>
        <p:spPr>
          <a:xfrm>
            <a:off x="323528" y="3284984"/>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Решение (5)</a:t>
            </a:r>
            <a:endParaRPr lang="ru-RU" sz="2800" b="1" dirty="0">
              <a:latin typeface="Times New Roman" pitchFamily="18" charset="0"/>
              <a:cs typeface="Times New Roman" pitchFamily="18" charset="0"/>
            </a:endParaRPr>
          </a:p>
        </p:txBody>
      </p:sp>
      <p:graphicFrame>
        <p:nvGraphicFramePr>
          <p:cNvPr id="18" name="Object 2"/>
          <p:cNvGraphicFramePr>
            <a:graphicFrameLocks noChangeAspect="1"/>
          </p:cNvGraphicFramePr>
          <p:nvPr/>
        </p:nvGraphicFramePr>
        <p:xfrm>
          <a:off x="4499992" y="4437112"/>
          <a:ext cx="3240360" cy="593725"/>
        </p:xfrm>
        <a:graphic>
          <a:graphicData uri="http://schemas.openxmlformats.org/presentationml/2006/ole">
            <p:oleObj spid="_x0000_s12291" name="Формула" r:id="rId8" imgW="1168200" imgH="203040" progId="Equation.3">
              <p:embed/>
            </p:oleObj>
          </a:graphicData>
        </a:graphic>
      </p:graphicFrame>
      <p:graphicFrame>
        <p:nvGraphicFramePr>
          <p:cNvPr id="19" name="Object 3"/>
          <p:cNvGraphicFramePr>
            <a:graphicFrameLocks noChangeAspect="1"/>
          </p:cNvGraphicFramePr>
          <p:nvPr/>
        </p:nvGraphicFramePr>
        <p:xfrm>
          <a:off x="4355976" y="5013176"/>
          <a:ext cx="2136775" cy="1335088"/>
        </p:xfrm>
        <a:graphic>
          <a:graphicData uri="http://schemas.openxmlformats.org/presentationml/2006/ole">
            <p:oleObj spid="_x0000_s12292" name="Формула" r:id="rId9" imgW="634680" imgH="457200" progId="Equation.3">
              <p:embed/>
            </p:oleObj>
          </a:graphicData>
        </a:graphic>
      </p:graphicFrame>
      <p:graphicFrame>
        <p:nvGraphicFramePr>
          <p:cNvPr id="20" name="Object 6"/>
          <p:cNvGraphicFramePr>
            <a:graphicFrameLocks noChangeAspect="1"/>
          </p:cNvGraphicFramePr>
          <p:nvPr/>
        </p:nvGraphicFramePr>
        <p:xfrm>
          <a:off x="6372200" y="5373216"/>
          <a:ext cx="1069975" cy="520700"/>
        </p:xfrm>
        <a:graphic>
          <a:graphicData uri="http://schemas.openxmlformats.org/presentationml/2006/ole">
            <p:oleObj spid="_x0000_s12293" name="Формула" r:id="rId10" imgW="317160" imgH="177480" progId="Equation.3">
              <p:embed/>
            </p:oleObj>
          </a:graphicData>
        </a:graphic>
      </p:graphicFrame>
      <p:sp>
        <p:nvSpPr>
          <p:cNvPr id="23" name="Управляющая кнопка: настраиваемая 22">
            <a:hlinkClick r:id="" action="ppaction://noaction" highlightClick="1"/>
          </p:cNvPr>
          <p:cNvSpPr/>
          <p:nvPr/>
        </p:nvSpPr>
        <p:spPr>
          <a:xfrm>
            <a:off x="323528" y="5949280"/>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chemeClr val="accent1">
                    <a:lumMod val="50000"/>
                  </a:schemeClr>
                </a:solidFill>
                <a:latin typeface="Times New Roman" pitchFamily="18" charset="0"/>
                <a:cs typeface="Times New Roman" pitchFamily="18" charset="0"/>
              </a:rPr>
              <a:t>2</a:t>
            </a:r>
            <a:endParaRPr lang="ru-RU" sz="3600" b="1" dirty="0">
              <a:solidFill>
                <a:schemeClr val="accent1">
                  <a:lumMod val="50000"/>
                </a:schemeClr>
              </a:solidFill>
              <a:latin typeface="Times New Roman" pitchFamily="18" charset="0"/>
              <a:cs typeface="Times New Roman" pitchFamily="18" charset="0"/>
            </a:endParaRPr>
          </a:p>
        </p:txBody>
      </p:sp>
      <p:sp>
        <p:nvSpPr>
          <p:cNvPr id="24" name="Управляющая кнопка: настраиваемая 23">
            <a:hlinkClick r:id="" action="ppaction://noaction" highlightClick="1"/>
          </p:cNvPr>
          <p:cNvSpPr/>
          <p:nvPr/>
        </p:nvSpPr>
        <p:spPr>
          <a:xfrm>
            <a:off x="323528" y="5949280"/>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25" name="Управляющая кнопка: настраиваемая 24">
            <a:hlinkClick r:id="" action="ppaction://noaction" highlightClick="1"/>
          </p:cNvPr>
          <p:cNvSpPr/>
          <p:nvPr/>
        </p:nvSpPr>
        <p:spPr>
          <a:xfrm>
            <a:off x="323528" y="5949280"/>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graphicFrame>
        <p:nvGraphicFramePr>
          <p:cNvPr id="73738" name="Object 10"/>
          <p:cNvGraphicFramePr>
            <a:graphicFrameLocks noChangeAspect="1"/>
          </p:cNvGraphicFramePr>
          <p:nvPr/>
        </p:nvGraphicFramePr>
        <p:xfrm>
          <a:off x="4499992" y="3356992"/>
          <a:ext cx="3028950" cy="1223962"/>
        </p:xfrm>
        <a:graphic>
          <a:graphicData uri="http://schemas.openxmlformats.org/presentationml/2006/ole">
            <p:oleObj spid="_x0000_s12294" name="Формула" r:id="rId11" imgW="1091880" imgH="419040" progId="Equation.3">
              <p:embed/>
            </p:oleObj>
          </a:graphicData>
        </a:graphic>
      </p:graphicFrame>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7"/>
                    </p:tgtEl>
                  </p:cond>
                </p:stCondLst>
                <p:endSync evt="end" delay="0">
                  <p:rtn val="all"/>
                </p:endSync>
                <p:childTnLst>
                  <p:par>
                    <p:cTn id="3" fill="hold">
                      <p:stCondLst>
                        <p:cond delay="0"/>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1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3738"/>
                                        </p:tgtEl>
                                        <p:attrNameLst>
                                          <p:attrName>style.visibility</p:attrName>
                                        </p:attrNameLst>
                                      </p:cBhvr>
                                      <p:to>
                                        <p:strVal val="visible"/>
                                      </p:to>
                                    </p:set>
                                    <p:animEffect transition="in" filter="wipe(left)">
                                      <p:cBhvr>
                                        <p:cTn id="12" dur="1000"/>
                                        <p:tgtEl>
                                          <p:spTgt spid="7373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left)">
                                      <p:cBhvr>
                                        <p:cTn id="17" dur="10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10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1000"/>
                                        <p:tgtEl>
                                          <p:spTgt spid="20"/>
                                        </p:tgtEl>
                                      </p:cBhvr>
                                    </p:animEffect>
                                  </p:childTnLst>
                                </p:cTn>
                              </p:par>
                            </p:childTnLst>
                          </p:cTn>
                        </p:par>
                      </p:childTnLst>
                    </p:cTn>
                  </p:par>
                </p:childTnLst>
              </p:cTn>
              <p:nextCondLst>
                <p:cond evt="onClick" delay="0">
                  <p:tgtEl>
                    <p:spTgt spid="17"/>
                  </p:tgtEl>
                </p:cond>
              </p:nextCondLst>
            </p:seq>
            <p:seq concurrent="1" nextAc="seek">
              <p:cTn id="28" restart="whenNotActive" fill="hold" evtFilter="cancelBubble" nodeType="interactiveSeq">
                <p:stCondLst>
                  <p:cond evt="onClick" delay="0">
                    <p:tgtEl>
                      <p:spTgt spid="25"/>
                    </p:tgtEl>
                  </p:cond>
                </p:stCondLst>
                <p:endSync evt="end" delay="0">
                  <p:rtn val="all"/>
                </p:endSync>
                <p:childTnLst>
                  <p:par>
                    <p:cTn id="29" fill="hold">
                      <p:stCondLst>
                        <p:cond delay="0"/>
                      </p:stCondLst>
                      <p:childTnLst>
                        <p:par>
                          <p:cTn id="30" fill="hold">
                            <p:stCondLst>
                              <p:cond delay="0"/>
                            </p:stCondLst>
                            <p:childTnLst>
                              <p:par>
                                <p:cTn id="31" presetID="19" presetClass="entr" presetSubtype="5" fill="hold" grpId="0" nodeType="click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strVal val="#ppt_w"/>
                                          </p:val>
                                        </p:tav>
                                        <p:tav tm="100000">
                                          <p:val>
                                            <p:strVal val="#ppt_w"/>
                                          </p:val>
                                        </p:tav>
                                      </p:tavLst>
                                    </p:anim>
                                    <p:anim calcmode="lin" valueType="num">
                                      <p:cBhvr>
                                        <p:cTn id="34" dur="500" fill="hold"/>
                                        <p:tgtEl>
                                          <p:spTgt spid="23"/>
                                        </p:tgtEl>
                                        <p:attrNameLst>
                                          <p:attrName>ppt_h</p:attrName>
                                        </p:attrNameLst>
                                      </p:cBhvr>
                                      <p:tavLst>
                                        <p:tav tm="0" fmla="#ppt_h*sin(2.5*pi*$)">
                                          <p:val>
                                            <p:fltVal val="0"/>
                                          </p:val>
                                        </p:tav>
                                        <p:tav tm="100000">
                                          <p:val>
                                            <p:fltVal val="1"/>
                                          </p:val>
                                        </p:tav>
                                      </p:tavLst>
                                    </p:anim>
                                  </p:childTnLst>
                                </p:cTn>
                              </p:par>
                              <p:par>
                                <p:cTn id="35" presetID="19" presetClass="exit" presetSubtype="5" fill="hold" grpId="0" nodeType="withEffect">
                                  <p:stCondLst>
                                    <p:cond delay="0"/>
                                  </p:stCondLst>
                                  <p:childTnLst>
                                    <p:anim calcmode="lin" valueType="num">
                                      <p:cBhvr>
                                        <p:cTn id="36" dur="500"/>
                                        <p:tgtEl>
                                          <p:spTgt spid="24"/>
                                        </p:tgtEl>
                                        <p:attrNameLst>
                                          <p:attrName>ppt_w</p:attrName>
                                        </p:attrNameLst>
                                      </p:cBhvr>
                                      <p:tavLst>
                                        <p:tav tm="0">
                                          <p:val>
                                            <p:strVal val="ppt_w"/>
                                          </p:val>
                                        </p:tav>
                                        <p:tav tm="100000">
                                          <p:val>
                                            <p:strVal val="ppt_w"/>
                                          </p:val>
                                        </p:tav>
                                      </p:tavLst>
                                    </p:anim>
                                    <p:anim calcmode="lin" valueType="num">
                                      <p:cBhvr>
                                        <p:cTn id="37" dur="500"/>
                                        <p:tgtEl>
                                          <p:spTgt spid="24"/>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38" dur="1" fill="hold">
                                          <p:stCondLst>
                                            <p:cond delay="499"/>
                                          </p:stCondLst>
                                        </p:cTn>
                                        <p:tgtEl>
                                          <p:spTgt spid="24"/>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9" presetClass="entr" presetSubtype="5" fill="hold" grpId="1" nodeType="click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strVal val="#ppt_w"/>
                                          </p:val>
                                        </p:tav>
                                        <p:tav tm="100000">
                                          <p:val>
                                            <p:strVal val="#ppt_w"/>
                                          </p:val>
                                        </p:tav>
                                      </p:tavLst>
                                    </p:anim>
                                    <p:anim calcmode="lin" valueType="num">
                                      <p:cBhvr>
                                        <p:cTn id="44" dur="500" fill="hold"/>
                                        <p:tgtEl>
                                          <p:spTgt spid="24"/>
                                        </p:tgtEl>
                                        <p:attrNameLst>
                                          <p:attrName>ppt_h</p:attrName>
                                        </p:attrNameLst>
                                      </p:cBhvr>
                                      <p:tavLst>
                                        <p:tav tm="0" fmla="#ppt_h*sin(2.5*pi*$)">
                                          <p:val>
                                            <p:fltVal val="0"/>
                                          </p:val>
                                        </p:tav>
                                        <p:tav tm="100000">
                                          <p:val>
                                            <p:fltVal val="1"/>
                                          </p:val>
                                        </p:tav>
                                      </p:tavLst>
                                    </p:anim>
                                  </p:childTnLst>
                                </p:cTn>
                              </p:par>
                              <p:par>
                                <p:cTn id="45" presetID="19" presetClass="exit" presetSubtype="5" fill="hold" grpId="1" nodeType="withEffect">
                                  <p:stCondLst>
                                    <p:cond delay="0"/>
                                  </p:stCondLst>
                                  <p:childTnLst>
                                    <p:anim calcmode="lin" valueType="num">
                                      <p:cBhvr>
                                        <p:cTn id="46" dur="500"/>
                                        <p:tgtEl>
                                          <p:spTgt spid="23"/>
                                        </p:tgtEl>
                                        <p:attrNameLst>
                                          <p:attrName>ppt_w</p:attrName>
                                        </p:attrNameLst>
                                      </p:cBhvr>
                                      <p:tavLst>
                                        <p:tav tm="0">
                                          <p:val>
                                            <p:strVal val="ppt_w"/>
                                          </p:val>
                                        </p:tav>
                                        <p:tav tm="100000">
                                          <p:val>
                                            <p:strVal val="ppt_w"/>
                                          </p:val>
                                        </p:tav>
                                      </p:tavLst>
                                    </p:anim>
                                    <p:anim calcmode="lin" valueType="num">
                                      <p:cBhvr>
                                        <p:cTn id="47" dur="500"/>
                                        <p:tgtEl>
                                          <p:spTgt spid="23"/>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48" dur="1" fill="hold">
                                          <p:stCondLst>
                                            <p:cond delay="499"/>
                                          </p:stCondLst>
                                        </p:cTn>
                                        <p:tgtEl>
                                          <p:spTgt spid="23"/>
                                        </p:tgtEl>
                                        <p:attrNameLst>
                                          <p:attrName>style.visibility</p:attrName>
                                        </p:attrNameLst>
                                      </p:cBhvr>
                                      <p:to>
                                        <p:strVal val="hidden"/>
                                      </p:to>
                                    </p:set>
                                  </p:childTnLst>
                                </p:cTn>
                              </p:par>
                            </p:childTnLst>
                          </p:cTn>
                        </p:par>
                      </p:childTnLst>
                    </p:cTn>
                  </p:par>
                </p:childTnLst>
              </p:cTn>
              <p:nextCondLst>
                <p:cond evt="onClick" delay="0">
                  <p:tgtEl>
                    <p:spTgt spid="25"/>
                  </p:tgtEl>
                </p:cond>
              </p:nextCondLst>
            </p:seq>
          </p:childTnLst>
        </p:cTn>
      </p:par>
    </p:tnLst>
    <p:bldLst>
      <p:bldP spid="16" grpId="0" animBg="1"/>
      <p:bldP spid="23" grpId="0" animBg="1"/>
      <p:bldP spid="23" grpId="1" animBg="1"/>
      <p:bldP spid="24" grpId="0" animBg="1"/>
      <p:bldP spid="24"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2132856"/>
            <a:ext cx="7704856" cy="2123658"/>
          </a:xfrm>
          <a:prstGeom prst="rect">
            <a:avLst/>
          </a:prstGeom>
          <a:noFill/>
        </p:spPr>
        <p:txBody>
          <a:bodyPr wrap="square" rtlCol="0">
            <a:spAutoFit/>
          </a:bodyPr>
          <a:lstStyle/>
          <a:p>
            <a:pPr algn="ctr"/>
            <a:r>
              <a:rPr lang="ru-RU" sz="4400" b="1" dirty="0" smtClean="0"/>
              <a:t>РЕШЕНИИ УРАВНЕНИЙ. </a:t>
            </a:r>
          </a:p>
          <a:p>
            <a:pPr algn="ctr"/>
            <a:r>
              <a:rPr lang="ru-RU" sz="4400" b="1" dirty="0" smtClean="0"/>
              <a:t>ЧАСТЬ 1</a:t>
            </a:r>
          </a:p>
          <a:p>
            <a:endParaRPr lang="ru-RU" sz="4400"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Прямоугольник 16"/>
          <p:cNvSpPr/>
          <p:nvPr/>
        </p:nvSpPr>
        <p:spPr>
          <a:xfrm>
            <a:off x="251520" y="3501008"/>
            <a:ext cx="8712968"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0" name="Прямая соединительная линия 19"/>
          <p:cNvCxnSpPr/>
          <p:nvPr/>
        </p:nvCxnSpPr>
        <p:spPr>
          <a:xfrm flipH="1">
            <a:off x="611560" y="3933056"/>
            <a:ext cx="8208912" cy="0"/>
          </a:xfrm>
          <a:prstGeom prst="line">
            <a:avLst/>
          </a:prstGeom>
          <a:ln w="508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flipH="1">
            <a:off x="611560" y="2852936"/>
            <a:ext cx="8208912" cy="0"/>
          </a:xfrm>
          <a:prstGeom prst="line">
            <a:avLst/>
          </a:prstGeom>
          <a:ln w="508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Прямоугольник 3"/>
          <p:cNvSpPr/>
          <p:nvPr/>
        </p:nvSpPr>
        <p:spPr>
          <a:xfrm>
            <a:off x="2524648" y="260648"/>
            <a:ext cx="4861523" cy="1200329"/>
          </a:xfrm>
          <a:prstGeom prst="rect">
            <a:avLst/>
          </a:prstGeom>
          <a:noFill/>
        </p:spPr>
        <p:txBody>
          <a:bodyPr wrap="none" lIns="91440" tIns="45720" rIns="91440" bIns="45720">
            <a:spAutoFit/>
          </a:bodyPr>
          <a:lstStyle/>
          <a:p>
            <a:pPr algn="ct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Приведённое</a:t>
            </a:r>
          </a:p>
          <a:p>
            <a:pPr algn="ct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к</a:t>
            </a:r>
            <a:r>
              <a:rPr lang="ru-RU"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rPr>
              <a:t>вадратное уравнение</a:t>
            </a:r>
            <a:endParaRPr lang="en-US"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endParaRPr>
          </a:p>
        </p:txBody>
      </p:sp>
      <p:sp>
        <p:nvSpPr>
          <p:cNvPr id="5" name="Управляющая кнопка: настраиваемая 4">
            <a:hlinkClick r:id="rId4" action="ppaction://hlinksldjump" highlightClick="1"/>
          </p:cNvPr>
          <p:cNvSpPr/>
          <p:nvPr/>
        </p:nvSpPr>
        <p:spPr>
          <a:xfrm>
            <a:off x="323528" y="332656"/>
            <a:ext cx="1152128"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err="1" smtClean="0">
                <a:latin typeface="Times New Roman" pitchFamily="18" charset="0"/>
                <a:cs typeface="Times New Roman" pitchFamily="18" charset="0"/>
              </a:rPr>
              <a:t>ПКвУ</a:t>
            </a:r>
            <a:endParaRPr lang="ru-RU" sz="2400" b="1" dirty="0">
              <a:latin typeface="Times New Roman" pitchFamily="18" charset="0"/>
              <a:cs typeface="Times New Roman" pitchFamily="18" charset="0"/>
            </a:endParaRPr>
          </a:p>
        </p:txBody>
      </p:sp>
      <p:grpSp>
        <p:nvGrpSpPr>
          <p:cNvPr id="2" name="Группа 8"/>
          <p:cNvGrpSpPr/>
          <p:nvPr/>
        </p:nvGrpSpPr>
        <p:grpSpPr>
          <a:xfrm>
            <a:off x="3563888" y="2348880"/>
            <a:ext cx="2664296" cy="576064"/>
            <a:chOff x="251520" y="1484784"/>
            <a:chExt cx="4070452" cy="576064"/>
          </a:xfrm>
        </p:grpSpPr>
        <p:sp>
          <p:nvSpPr>
            <p:cNvPr id="7" name="Прямоугольник 6"/>
            <p:cNvSpPr/>
            <p:nvPr/>
          </p:nvSpPr>
          <p:spPr>
            <a:xfrm>
              <a:off x="251520" y="1484784"/>
              <a:ext cx="3960440"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 name="Object 8"/>
            <p:cNvGraphicFramePr>
              <a:graphicFrameLocks noChangeAspect="1"/>
            </p:cNvGraphicFramePr>
            <p:nvPr/>
          </p:nvGraphicFramePr>
          <p:xfrm>
            <a:off x="361532" y="1484784"/>
            <a:ext cx="3960440" cy="517525"/>
          </p:xfrm>
          <a:graphic>
            <a:graphicData uri="http://schemas.openxmlformats.org/presentationml/2006/ole">
              <p:oleObj spid="_x0000_s13314" name="Формула" r:id="rId5" imgW="863280" imgH="203040" progId="Equation.3">
                <p:embed/>
              </p:oleObj>
            </a:graphicData>
          </a:graphic>
        </p:graphicFrame>
      </p:grpSp>
      <p:sp>
        <p:nvSpPr>
          <p:cNvPr id="9" name="Прямоугольник 8"/>
          <p:cNvSpPr/>
          <p:nvPr/>
        </p:nvSpPr>
        <p:spPr>
          <a:xfrm>
            <a:off x="2843808" y="1556792"/>
            <a:ext cx="4032448" cy="720080"/>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a:solidFill>
                <a:schemeClr val="tx1"/>
              </a:solidFill>
              <a:latin typeface="Times New Roman" pitchFamily="18" charset="0"/>
              <a:cs typeface="Times New Roman" pitchFamily="18" charset="0"/>
            </a:endParaRPr>
          </a:p>
        </p:txBody>
      </p:sp>
      <p:graphicFrame>
        <p:nvGraphicFramePr>
          <p:cNvPr id="10" name="Object 8"/>
          <p:cNvGraphicFramePr>
            <a:graphicFrameLocks noChangeAspect="1"/>
          </p:cNvGraphicFramePr>
          <p:nvPr/>
        </p:nvGraphicFramePr>
        <p:xfrm>
          <a:off x="3275856" y="1556792"/>
          <a:ext cx="3356344" cy="661541"/>
        </p:xfrm>
        <a:graphic>
          <a:graphicData uri="http://schemas.openxmlformats.org/presentationml/2006/ole">
            <p:oleObj spid="_x0000_s13315" name="Формула" r:id="rId6" imgW="965160" imgH="203040" progId="Equation.3">
              <p:embed/>
            </p:oleObj>
          </a:graphicData>
        </a:graphic>
      </p:graphicFrame>
      <p:sp>
        <p:nvSpPr>
          <p:cNvPr id="11" name="Прямоугольник 10"/>
          <p:cNvSpPr/>
          <p:nvPr/>
        </p:nvSpPr>
        <p:spPr>
          <a:xfrm>
            <a:off x="1547664" y="3068960"/>
            <a:ext cx="2016224" cy="72008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a:solidFill>
                <a:schemeClr val="tx1"/>
              </a:solidFill>
              <a:latin typeface="Times New Roman" pitchFamily="18" charset="0"/>
              <a:cs typeface="Times New Roman" pitchFamily="18" charset="0"/>
            </a:endParaRPr>
          </a:p>
        </p:txBody>
      </p:sp>
      <p:graphicFrame>
        <p:nvGraphicFramePr>
          <p:cNvPr id="12" name="Object 8"/>
          <p:cNvGraphicFramePr>
            <a:graphicFrameLocks noChangeAspect="1"/>
          </p:cNvGraphicFramePr>
          <p:nvPr/>
        </p:nvGraphicFramePr>
        <p:xfrm>
          <a:off x="2051720" y="3140968"/>
          <a:ext cx="1147763" cy="579437"/>
        </p:xfrm>
        <a:graphic>
          <a:graphicData uri="http://schemas.openxmlformats.org/presentationml/2006/ole">
            <p:oleObj spid="_x0000_s13316" name="Формула" r:id="rId7" imgW="330120" imgH="177480" progId="Equation.3">
              <p:embed/>
            </p:oleObj>
          </a:graphicData>
        </a:graphic>
      </p:graphicFrame>
      <p:sp>
        <p:nvSpPr>
          <p:cNvPr id="13" name="Прямоугольник 12"/>
          <p:cNvSpPr/>
          <p:nvPr/>
        </p:nvSpPr>
        <p:spPr>
          <a:xfrm>
            <a:off x="3995936" y="3068960"/>
            <a:ext cx="4032448" cy="720080"/>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a:solidFill>
                <a:schemeClr val="tx1"/>
              </a:solidFill>
              <a:latin typeface="Times New Roman" pitchFamily="18" charset="0"/>
              <a:cs typeface="Times New Roman" pitchFamily="18" charset="0"/>
            </a:endParaRPr>
          </a:p>
        </p:txBody>
      </p:sp>
      <p:graphicFrame>
        <p:nvGraphicFramePr>
          <p:cNvPr id="14" name="Object 8"/>
          <p:cNvGraphicFramePr>
            <a:graphicFrameLocks noChangeAspect="1"/>
          </p:cNvGraphicFramePr>
          <p:nvPr/>
        </p:nvGraphicFramePr>
        <p:xfrm>
          <a:off x="4473575" y="3027363"/>
          <a:ext cx="3267075" cy="744537"/>
        </p:xfrm>
        <a:graphic>
          <a:graphicData uri="http://schemas.openxmlformats.org/presentationml/2006/ole">
            <p:oleObj spid="_x0000_s13317" name="Формула" r:id="rId8" imgW="939600" imgH="228600" progId="Equation.3">
              <p:embed/>
            </p:oleObj>
          </a:graphicData>
        </a:graphic>
      </p:graphicFrame>
      <p:sp>
        <p:nvSpPr>
          <p:cNvPr id="15" name="Штриховая стрелка вправо 14"/>
          <p:cNvSpPr/>
          <p:nvPr/>
        </p:nvSpPr>
        <p:spPr>
          <a:xfrm>
            <a:off x="3347864" y="3356992"/>
            <a:ext cx="1008112" cy="288032"/>
          </a:xfrm>
          <a:prstGeom prst="stripedRightArrow">
            <a:avLst>
              <a:gd name="adj1" fmla="val 59299"/>
              <a:gd name="adj2" fmla="val 8628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3203848" y="3861048"/>
            <a:ext cx="3271408" cy="646331"/>
          </a:xfrm>
          <a:prstGeom prst="rect">
            <a:avLst/>
          </a:prstGeom>
          <a:noFill/>
        </p:spPr>
        <p:txBody>
          <a:bodyPr wrap="none" lIns="91440" tIns="45720" rIns="91440" bIns="45720">
            <a:spAutoFit/>
          </a:bodyPr>
          <a:lstStyle/>
          <a:p>
            <a:pPr algn="ct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Теорема Виета</a:t>
            </a:r>
            <a:endParaRPr lang="en-US"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endParaRPr>
          </a:p>
        </p:txBody>
      </p:sp>
      <p:grpSp>
        <p:nvGrpSpPr>
          <p:cNvPr id="3" name="Группа 8"/>
          <p:cNvGrpSpPr/>
          <p:nvPr/>
        </p:nvGrpSpPr>
        <p:grpSpPr>
          <a:xfrm>
            <a:off x="3419872" y="4511675"/>
            <a:ext cx="2880320" cy="1228725"/>
            <a:chOff x="1076029" y="4143251"/>
            <a:chExt cx="4400489" cy="1228725"/>
          </a:xfrm>
        </p:grpSpPr>
        <p:sp>
          <p:nvSpPr>
            <p:cNvPr id="22" name="Прямоугольник 21"/>
            <p:cNvSpPr/>
            <p:nvPr/>
          </p:nvSpPr>
          <p:spPr>
            <a:xfrm>
              <a:off x="1076029" y="4212704"/>
              <a:ext cx="4400489" cy="114890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23" name="Object 8"/>
            <p:cNvGraphicFramePr>
              <a:graphicFrameLocks noChangeAspect="1"/>
            </p:cNvGraphicFramePr>
            <p:nvPr/>
          </p:nvGraphicFramePr>
          <p:xfrm>
            <a:off x="1562918" y="4143251"/>
            <a:ext cx="3577386" cy="1228725"/>
          </p:xfrm>
          <a:graphic>
            <a:graphicData uri="http://schemas.openxmlformats.org/presentationml/2006/ole">
              <p:oleObj spid="_x0000_s13318" name="Формула" r:id="rId9" imgW="850680" imgH="482400" progId="Equation.3">
                <p:embed/>
              </p:oleObj>
            </a:graphicData>
          </a:graphic>
        </p:graphicFrame>
      </p:grpSp>
      <p:sp>
        <p:nvSpPr>
          <p:cNvPr id="24" name="Управляющая кнопка: далее 23">
            <a:hlinkClick r:id="" action="ppaction://hlinkshowjump?jump=nextslide" highlightClick="1"/>
          </p:cNvPr>
          <p:cNvSpPr/>
          <p:nvPr/>
        </p:nvSpPr>
        <p:spPr>
          <a:xfrm>
            <a:off x="817240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Управляющая кнопка: возврат 24">
            <a:hlinkClick r:id="" action="ppaction://hlinkshowjump?jump=lastslideviewed" highlightClick="1"/>
          </p:cNvPr>
          <p:cNvSpPr/>
          <p:nvPr/>
        </p:nvSpPr>
        <p:spPr>
          <a:xfrm>
            <a:off x="658822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Управляющая кнопка: домой 25">
            <a:hlinkClick r:id="rId10" action="ppaction://hlinksldjump" highlightClick="1"/>
          </p:cNvPr>
          <p:cNvSpPr/>
          <p:nvPr/>
        </p:nvSpPr>
        <p:spPr>
          <a:xfrm>
            <a:off x="738031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Управляющая кнопка: далее 4">
            <a:hlinkClick r:id="" action="ppaction://hlinkshowjump?jump=nextslide" highlightClick="1"/>
          </p:cNvPr>
          <p:cNvSpPr/>
          <p:nvPr/>
        </p:nvSpPr>
        <p:spPr>
          <a:xfrm>
            <a:off x="529208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возврат 5">
            <a:hlinkClick r:id="" action="ppaction://hlinkshowjump?jump=lastslideviewed" highlightClick="1"/>
          </p:cNvPr>
          <p:cNvSpPr/>
          <p:nvPr/>
        </p:nvSpPr>
        <p:spPr>
          <a:xfrm>
            <a:off x="370790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омой 6">
            <a:hlinkClick r:id="rId4" action="ppaction://hlinksldjump" highlightClick="1"/>
          </p:cNvPr>
          <p:cNvSpPr/>
          <p:nvPr/>
        </p:nvSpPr>
        <p:spPr>
          <a:xfrm>
            <a:off x="449999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a:t>
            </a:r>
            <a:endParaRPr lang="ru-RU" sz="2400" b="1" dirty="0">
              <a:solidFill>
                <a:schemeClr val="bg1"/>
              </a:solidFill>
              <a:latin typeface="Times New Roman" pitchFamily="18" charset="0"/>
              <a:cs typeface="Times New Roman" pitchFamily="18" charset="0"/>
            </a:endParaRPr>
          </a:p>
        </p:txBody>
      </p:sp>
      <p:sp>
        <p:nvSpPr>
          <p:cNvPr id="10" name="TextBox 9"/>
          <p:cNvSpPr txBox="1"/>
          <p:nvPr/>
        </p:nvSpPr>
        <p:spPr>
          <a:xfrm>
            <a:off x="1403648" y="260648"/>
            <a:ext cx="7560840" cy="892552"/>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Найдите корни уравнения</a:t>
            </a:r>
          </a:p>
          <a:p>
            <a:r>
              <a:rPr lang="ru-RU" sz="2400" b="1" dirty="0" smtClean="0">
                <a:latin typeface="Times New Roman" pitchFamily="18" charset="0"/>
                <a:cs typeface="Times New Roman" pitchFamily="18" charset="0"/>
              </a:rPr>
              <a:t>  Если корней несколько, в ответе укажите б</a:t>
            </a:r>
            <a:r>
              <a:rPr lang="en-US" sz="2400" b="1" dirty="0" smtClean="0">
                <a:latin typeface="Times New Roman" pitchFamily="18" charset="0"/>
                <a:cs typeface="Times New Roman" pitchFamily="18" charset="0"/>
              </a:rPr>
              <a:t>ó</a:t>
            </a:r>
            <a:r>
              <a:rPr lang="ru-RU" sz="2400" b="1" dirty="0" err="1" smtClean="0">
                <a:latin typeface="Times New Roman" pitchFamily="18" charset="0"/>
                <a:cs typeface="Times New Roman" pitchFamily="18" charset="0"/>
              </a:rPr>
              <a:t>льший</a:t>
            </a:r>
            <a:r>
              <a:rPr lang="ru-RU" sz="2400" b="1" dirty="0" smtClean="0">
                <a:latin typeface="Times New Roman" pitchFamily="18" charset="0"/>
                <a:cs typeface="Times New Roman" pitchFamily="18" charset="0"/>
              </a:rPr>
              <a:t>. </a:t>
            </a:r>
            <a:endParaRPr lang="ru-RU" sz="2400" b="1" dirty="0">
              <a:latin typeface="Times New Roman" pitchFamily="18" charset="0"/>
              <a:cs typeface="Times New Roman" pitchFamily="18" charset="0"/>
            </a:endParaRPr>
          </a:p>
        </p:txBody>
      </p:sp>
      <p:sp>
        <p:nvSpPr>
          <p:cNvPr id="19" name="Управляющая кнопка: настраиваемая 18">
            <a:hlinkClick r:id="" action="ppaction://noaction" highlightClick="1"/>
          </p:cNvPr>
          <p:cNvSpPr/>
          <p:nvPr/>
        </p:nvSpPr>
        <p:spPr>
          <a:xfrm>
            <a:off x="6516216" y="5949280"/>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accent1">
                    <a:lumMod val="50000"/>
                  </a:schemeClr>
                </a:solidFill>
                <a:latin typeface="Times New Roman" pitchFamily="18" charset="0"/>
                <a:cs typeface="Times New Roman" pitchFamily="18" charset="0"/>
              </a:rPr>
              <a:t>4</a:t>
            </a:r>
            <a:endParaRPr lang="ru-RU" sz="3600" b="1" dirty="0">
              <a:solidFill>
                <a:schemeClr val="accent1">
                  <a:lumMod val="50000"/>
                </a:schemeClr>
              </a:solidFill>
              <a:latin typeface="Times New Roman" pitchFamily="18" charset="0"/>
              <a:cs typeface="Times New Roman" pitchFamily="18" charset="0"/>
            </a:endParaRPr>
          </a:p>
        </p:txBody>
      </p:sp>
      <p:sp>
        <p:nvSpPr>
          <p:cNvPr id="20" name="Управляющая кнопка: настраиваемая 19">
            <a:hlinkClick r:id="" action="ppaction://noaction" highlightClick="1"/>
          </p:cNvPr>
          <p:cNvSpPr/>
          <p:nvPr/>
        </p:nvSpPr>
        <p:spPr>
          <a:xfrm>
            <a:off x="6516216" y="5949280"/>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21" name="Управляющая кнопка: настраиваемая 20">
            <a:hlinkClick r:id="" action="ppaction://noaction" highlightClick="1"/>
          </p:cNvPr>
          <p:cNvSpPr/>
          <p:nvPr/>
        </p:nvSpPr>
        <p:spPr>
          <a:xfrm>
            <a:off x="6516216" y="5949280"/>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grpSp>
        <p:nvGrpSpPr>
          <p:cNvPr id="2" name="Группа 30"/>
          <p:cNvGrpSpPr/>
          <p:nvPr/>
        </p:nvGrpSpPr>
        <p:grpSpPr>
          <a:xfrm>
            <a:off x="4499992" y="1844824"/>
            <a:ext cx="4464496" cy="576064"/>
            <a:chOff x="1043608" y="1484784"/>
            <a:chExt cx="4464496" cy="576064"/>
          </a:xfrm>
        </p:grpSpPr>
        <p:sp>
          <p:nvSpPr>
            <p:cNvPr id="32" name="Прямоугольник 31"/>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3" name="Object 8"/>
            <p:cNvGraphicFramePr>
              <a:graphicFrameLocks noChangeAspect="1"/>
            </p:cNvGraphicFramePr>
            <p:nvPr/>
          </p:nvGraphicFramePr>
          <p:xfrm>
            <a:off x="1115616" y="1484784"/>
            <a:ext cx="4327723" cy="519113"/>
          </p:xfrm>
          <a:graphic>
            <a:graphicData uri="http://schemas.openxmlformats.org/presentationml/2006/ole">
              <p:oleObj spid="_x0000_s14338" name="Формула" r:id="rId5" imgW="1663560" imgH="203040" progId="Equation.3">
                <p:embed/>
              </p:oleObj>
            </a:graphicData>
          </a:graphic>
        </p:graphicFrame>
      </p:grpSp>
      <p:sp>
        <p:nvSpPr>
          <p:cNvPr id="26" name="Прямоугольник 25"/>
          <p:cNvSpPr/>
          <p:nvPr/>
        </p:nvSpPr>
        <p:spPr>
          <a:xfrm>
            <a:off x="323528" y="1845295"/>
            <a:ext cx="4032448" cy="1007641"/>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chemeClr val="tx1"/>
                </a:solidFill>
                <a:latin typeface="Times New Roman" pitchFamily="18" charset="0"/>
                <a:cs typeface="Times New Roman" pitchFamily="18" charset="0"/>
              </a:rPr>
              <a:t>Преобразовать и упростить уравнение (3) </a:t>
            </a:r>
            <a:endParaRPr lang="ru-RU" sz="2400" b="1" dirty="0">
              <a:solidFill>
                <a:schemeClr val="tx1"/>
              </a:solidFill>
              <a:latin typeface="Times New Roman" pitchFamily="18" charset="0"/>
              <a:cs typeface="Times New Roman" pitchFamily="18" charset="0"/>
            </a:endParaRPr>
          </a:p>
        </p:txBody>
      </p:sp>
      <p:graphicFrame>
        <p:nvGraphicFramePr>
          <p:cNvPr id="18453" name="Object 21"/>
          <p:cNvGraphicFramePr>
            <a:graphicFrameLocks noChangeAspect="1"/>
          </p:cNvGraphicFramePr>
          <p:nvPr/>
        </p:nvGraphicFramePr>
        <p:xfrm>
          <a:off x="5796136" y="260648"/>
          <a:ext cx="3190875" cy="568325"/>
        </p:xfrm>
        <a:graphic>
          <a:graphicData uri="http://schemas.openxmlformats.org/presentationml/2006/ole">
            <p:oleObj spid="_x0000_s14339" name="Формула" r:id="rId6" imgW="1460160" imgH="241200" progId="Equation.3">
              <p:embed/>
            </p:oleObj>
          </a:graphicData>
        </a:graphic>
      </p:graphicFrame>
      <p:sp>
        <p:nvSpPr>
          <p:cNvPr id="47" name="Управляющая кнопка: настраиваемая 46">
            <a:hlinkClick r:id="" action="ppaction://noaction" highlightClick="1"/>
          </p:cNvPr>
          <p:cNvSpPr/>
          <p:nvPr/>
        </p:nvSpPr>
        <p:spPr>
          <a:xfrm>
            <a:off x="323528" y="1340768"/>
            <a:ext cx="3312368" cy="432048"/>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Алгоритм</a:t>
            </a:r>
            <a:endParaRPr lang="ru-RU" sz="2800" b="1" dirty="0">
              <a:latin typeface="Times New Roman" pitchFamily="18" charset="0"/>
              <a:cs typeface="Times New Roman" pitchFamily="18" charset="0"/>
            </a:endParaRPr>
          </a:p>
        </p:txBody>
      </p:sp>
      <p:sp>
        <p:nvSpPr>
          <p:cNvPr id="48" name="Управляющая кнопка: настраиваемая 47">
            <a:hlinkClick r:id="" action="ppaction://noaction" highlightClick="1"/>
          </p:cNvPr>
          <p:cNvSpPr/>
          <p:nvPr/>
        </p:nvSpPr>
        <p:spPr>
          <a:xfrm>
            <a:off x="5652120" y="1340768"/>
            <a:ext cx="3312368" cy="432048"/>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Решение</a:t>
            </a:r>
            <a:endParaRPr lang="ru-RU" sz="2800" b="1" dirty="0">
              <a:latin typeface="Times New Roman" pitchFamily="18" charset="0"/>
              <a:cs typeface="Times New Roman" pitchFamily="18" charset="0"/>
            </a:endParaRPr>
          </a:p>
        </p:txBody>
      </p:sp>
      <p:sp>
        <p:nvSpPr>
          <p:cNvPr id="49" name="Управляющая кнопка: настраиваемая 48">
            <a:hlinkClick r:id="rId7" action="ppaction://hlinksldjump" highlightClick="1"/>
          </p:cNvPr>
          <p:cNvSpPr/>
          <p:nvPr/>
        </p:nvSpPr>
        <p:spPr>
          <a:xfrm>
            <a:off x="3203848" y="2348880"/>
            <a:ext cx="1008112"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Times New Roman" pitchFamily="18" charset="0"/>
                <a:cs typeface="Times New Roman" pitchFamily="18" charset="0"/>
              </a:rPr>
              <a:t>ФСУ</a:t>
            </a:r>
            <a:endParaRPr lang="ru-RU" sz="2400" b="1" dirty="0">
              <a:latin typeface="Times New Roman" pitchFamily="18" charset="0"/>
              <a:cs typeface="Times New Roman" pitchFamily="18" charset="0"/>
            </a:endParaRPr>
          </a:p>
        </p:txBody>
      </p:sp>
      <p:grpSp>
        <p:nvGrpSpPr>
          <p:cNvPr id="3" name="Группа 49"/>
          <p:cNvGrpSpPr/>
          <p:nvPr/>
        </p:nvGrpSpPr>
        <p:grpSpPr>
          <a:xfrm>
            <a:off x="4499992" y="2492896"/>
            <a:ext cx="4464496" cy="576064"/>
            <a:chOff x="1043608" y="1484784"/>
            <a:chExt cx="4464496" cy="576064"/>
          </a:xfrm>
        </p:grpSpPr>
        <p:sp>
          <p:nvSpPr>
            <p:cNvPr id="51" name="Прямоугольник 50"/>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52" name="Object 8"/>
            <p:cNvGraphicFramePr>
              <a:graphicFrameLocks noChangeAspect="1"/>
            </p:cNvGraphicFramePr>
            <p:nvPr/>
          </p:nvGraphicFramePr>
          <p:xfrm>
            <a:off x="1115616" y="1484784"/>
            <a:ext cx="4327723" cy="519113"/>
          </p:xfrm>
          <a:graphic>
            <a:graphicData uri="http://schemas.openxmlformats.org/presentationml/2006/ole">
              <p:oleObj spid="_x0000_s14340" name="Формула" r:id="rId8" imgW="1663560" imgH="203040" progId="Equation.3">
                <p:embed/>
              </p:oleObj>
            </a:graphicData>
          </a:graphic>
        </p:graphicFrame>
      </p:grpSp>
      <p:grpSp>
        <p:nvGrpSpPr>
          <p:cNvPr id="4" name="Группа 52"/>
          <p:cNvGrpSpPr/>
          <p:nvPr/>
        </p:nvGrpSpPr>
        <p:grpSpPr>
          <a:xfrm>
            <a:off x="4499992" y="3140968"/>
            <a:ext cx="4464496" cy="576510"/>
            <a:chOff x="1043608" y="1484338"/>
            <a:chExt cx="4464496" cy="576510"/>
          </a:xfrm>
        </p:grpSpPr>
        <p:sp>
          <p:nvSpPr>
            <p:cNvPr id="54" name="Прямоугольник 53"/>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55" name="Object 8"/>
            <p:cNvGraphicFramePr>
              <a:graphicFrameLocks noChangeAspect="1"/>
            </p:cNvGraphicFramePr>
            <p:nvPr/>
          </p:nvGraphicFramePr>
          <p:xfrm>
            <a:off x="2387204" y="1484338"/>
            <a:ext cx="1784350" cy="519112"/>
          </p:xfrm>
          <a:graphic>
            <a:graphicData uri="http://schemas.openxmlformats.org/presentationml/2006/ole">
              <p:oleObj spid="_x0000_s14341" name="Формула" r:id="rId9" imgW="685800" imgH="203040" progId="Equation.3">
                <p:embed/>
              </p:oleObj>
            </a:graphicData>
          </a:graphic>
        </p:graphicFrame>
      </p:grpSp>
      <p:sp>
        <p:nvSpPr>
          <p:cNvPr id="58" name="Прямоугольник 57"/>
          <p:cNvSpPr/>
          <p:nvPr/>
        </p:nvSpPr>
        <p:spPr>
          <a:xfrm>
            <a:off x="323528" y="3212976"/>
            <a:ext cx="4032448" cy="1007641"/>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chemeClr val="tx1"/>
                </a:solidFill>
                <a:latin typeface="Times New Roman" pitchFamily="18" charset="0"/>
                <a:cs typeface="Times New Roman" pitchFamily="18" charset="0"/>
              </a:rPr>
              <a:t>Решить неполное квадратное </a:t>
            </a:r>
            <a:r>
              <a:rPr lang="ru-RU" sz="2400" b="1" dirty="0" err="1" smtClean="0">
                <a:solidFill>
                  <a:schemeClr val="tx1"/>
                </a:solidFill>
                <a:latin typeface="Times New Roman" pitchFamily="18" charset="0"/>
                <a:cs typeface="Times New Roman" pitchFamily="18" charset="0"/>
              </a:rPr>
              <a:t>ур-е</a:t>
            </a:r>
            <a:endParaRPr lang="ru-RU" sz="2400" b="1" dirty="0">
              <a:solidFill>
                <a:schemeClr val="tx1"/>
              </a:solidFill>
              <a:latin typeface="Times New Roman" pitchFamily="18" charset="0"/>
              <a:cs typeface="Times New Roman" pitchFamily="18" charset="0"/>
            </a:endParaRPr>
          </a:p>
        </p:txBody>
      </p:sp>
      <p:sp>
        <p:nvSpPr>
          <p:cNvPr id="78" name="Управляющая кнопка: настраиваемая 77">
            <a:hlinkClick r:id="rId7" action="ppaction://hlinksldjump" highlightClick="1"/>
          </p:cNvPr>
          <p:cNvSpPr/>
          <p:nvPr/>
        </p:nvSpPr>
        <p:spPr>
          <a:xfrm>
            <a:off x="3203848" y="3284984"/>
            <a:ext cx="1008112"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Times New Roman" pitchFamily="18" charset="0"/>
                <a:cs typeface="Times New Roman" pitchFamily="18" charset="0"/>
              </a:rPr>
              <a:t>ФСУ</a:t>
            </a:r>
            <a:endParaRPr lang="ru-RU" sz="2400" b="1" dirty="0">
              <a:latin typeface="Times New Roman" pitchFamily="18" charset="0"/>
              <a:cs typeface="Times New Roman" pitchFamily="18" charset="0"/>
            </a:endParaRPr>
          </a:p>
        </p:txBody>
      </p:sp>
      <p:grpSp>
        <p:nvGrpSpPr>
          <p:cNvPr id="8" name="Группа 79"/>
          <p:cNvGrpSpPr/>
          <p:nvPr/>
        </p:nvGrpSpPr>
        <p:grpSpPr>
          <a:xfrm>
            <a:off x="4499992" y="3789040"/>
            <a:ext cx="4464496" cy="592186"/>
            <a:chOff x="1043608" y="1468662"/>
            <a:chExt cx="4464496" cy="592186"/>
          </a:xfrm>
        </p:grpSpPr>
        <p:sp>
          <p:nvSpPr>
            <p:cNvPr id="81" name="Прямоугольник 80"/>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2" name="Object 8"/>
            <p:cNvGraphicFramePr>
              <a:graphicFrameLocks noChangeAspect="1"/>
            </p:cNvGraphicFramePr>
            <p:nvPr/>
          </p:nvGraphicFramePr>
          <p:xfrm>
            <a:off x="1941116" y="1468662"/>
            <a:ext cx="2676525" cy="550862"/>
          </p:xfrm>
          <a:graphic>
            <a:graphicData uri="http://schemas.openxmlformats.org/presentationml/2006/ole">
              <p:oleObj spid="_x0000_s14342" name="Формула" r:id="rId10" imgW="1028520" imgH="215640" progId="Equation.3">
                <p:embed/>
              </p:oleObj>
            </a:graphicData>
          </a:graphic>
        </p:graphicFrame>
      </p:grpSp>
      <p:sp>
        <p:nvSpPr>
          <p:cNvPr id="83" name="Прямоугольник 82"/>
          <p:cNvSpPr/>
          <p:nvPr/>
        </p:nvSpPr>
        <p:spPr>
          <a:xfrm>
            <a:off x="323528" y="4581128"/>
            <a:ext cx="4032448" cy="1007641"/>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chemeClr val="tx1"/>
                </a:solidFill>
                <a:latin typeface="Times New Roman" pitchFamily="18" charset="0"/>
                <a:cs typeface="Times New Roman" pitchFamily="18" charset="0"/>
              </a:rPr>
              <a:t>Записать ответ, согласно условию задачи</a:t>
            </a:r>
            <a:endParaRPr lang="ru-RU" sz="2400" b="1" dirty="0">
              <a:solidFill>
                <a:schemeClr val="tx1"/>
              </a:solidFill>
              <a:latin typeface="Times New Roman" pitchFamily="18" charset="0"/>
              <a:cs typeface="Times New Roman" pitchFamily="18" charset="0"/>
            </a:endParaRPr>
          </a:p>
        </p:txBody>
      </p:sp>
      <p:grpSp>
        <p:nvGrpSpPr>
          <p:cNvPr id="11" name="Группа 83"/>
          <p:cNvGrpSpPr/>
          <p:nvPr/>
        </p:nvGrpSpPr>
        <p:grpSpPr>
          <a:xfrm>
            <a:off x="4499992" y="4453234"/>
            <a:ext cx="4464496" cy="576064"/>
            <a:chOff x="1043608" y="1484784"/>
            <a:chExt cx="4464496" cy="576064"/>
          </a:xfrm>
        </p:grpSpPr>
        <p:sp>
          <p:nvSpPr>
            <p:cNvPr id="85" name="Прямоугольник 84"/>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6" name="Object 8"/>
            <p:cNvGraphicFramePr>
              <a:graphicFrameLocks noChangeAspect="1"/>
            </p:cNvGraphicFramePr>
            <p:nvPr/>
          </p:nvGraphicFramePr>
          <p:xfrm>
            <a:off x="2171304" y="1516238"/>
            <a:ext cx="2214562" cy="454025"/>
          </p:xfrm>
          <a:graphic>
            <a:graphicData uri="http://schemas.openxmlformats.org/presentationml/2006/ole">
              <p:oleObj spid="_x0000_s14343" name="Формула" r:id="rId11" imgW="850680" imgH="177480" progId="Equation.3">
                <p:embed/>
              </p:oleObj>
            </a:graphicData>
          </a:graphic>
        </p:graphicFrame>
      </p:grpSp>
      <p:sp>
        <p:nvSpPr>
          <p:cNvPr id="34" name="Управляющая кнопка: настраиваемая 33">
            <a:hlinkClick r:id="rId12" action="ppaction://hlinksldjump" highlightClick="1"/>
          </p:cNvPr>
          <p:cNvSpPr/>
          <p:nvPr/>
        </p:nvSpPr>
        <p:spPr>
          <a:xfrm>
            <a:off x="3131840" y="3717032"/>
            <a:ext cx="1080120"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err="1" smtClean="0">
                <a:latin typeface="Times New Roman" pitchFamily="18" charset="0"/>
                <a:cs typeface="Times New Roman" pitchFamily="18" charset="0"/>
              </a:rPr>
              <a:t>НКвУ</a:t>
            </a:r>
            <a:endParaRPr lang="ru-RU" sz="2400" b="1" dirty="0">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9" presetClass="entr" presetSubtype="5"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ppt_w"/>
                                          </p:val>
                                        </p:tav>
                                        <p:tav tm="100000">
                                          <p:val>
                                            <p:strVal val="#ppt_w"/>
                                          </p:val>
                                        </p:tav>
                                      </p:tavLst>
                                    </p:anim>
                                    <p:anim calcmode="lin" valueType="num">
                                      <p:cBhvr>
                                        <p:cTn id="8" dur="500" fill="hold"/>
                                        <p:tgtEl>
                                          <p:spTgt spid="19"/>
                                        </p:tgtEl>
                                        <p:attrNameLst>
                                          <p:attrName>ppt_h</p:attrName>
                                        </p:attrNameLst>
                                      </p:cBhvr>
                                      <p:tavLst>
                                        <p:tav tm="0" fmla="#ppt_h*sin(2.5*pi*$)">
                                          <p:val>
                                            <p:fltVal val="0"/>
                                          </p:val>
                                        </p:tav>
                                        <p:tav tm="100000">
                                          <p:val>
                                            <p:fltVal val="1"/>
                                          </p:val>
                                        </p:tav>
                                      </p:tavLst>
                                    </p:anim>
                                  </p:childTnLst>
                                </p:cTn>
                              </p:par>
                              <p:par>
                                <p:cTn id="9" presetID="19" presetClass="exit" presetSubtype="5" fill="hold" grpId="0" nodeType="withEffect">
                                  <p:stCondLst>
                                    <p:cond delay="0"/>
                                  </p:stCondLst>
                                  <p:childTnLst>
                                    <p:anim calcmode="lin" valueType="num">
                                      <p:cBhvr>
                                        <p:cTn id="10" dur="500"/>
                                        <p:tgtEl>
                                          <p:spTgt spid="20"/>
                                        </p:tgtEl>
                                        <p:attrNameLst>
                                          <p:attrName>ppt_w</p:attrName>
                                        </p:attrNameLst>
                                      </p:cBhvr>
                                      <p:tavLst>
                                        <p:tav tm="0">
                                          <p:val>
                                            <p:strVal val="ppt_w"/>
                                          </p:val>
                                        </p:tav>
                                        <p:tav tm="100000">
                                          <p:val>
                                            <p:strVal val="ppt_w"/>
                                          </p:val>
                                        </p:tav>
                                      </p:tavLst>
                                    </p:anim>
                                    <p:anim calcmode="lin" valueType="num">
                                      <p:cBhvr>
                                        <p:cTn id="11"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9" presetClass="entr" presetSubtype="5" fill="hold" grpId="1"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ppt_w"/>
                                          </p:val>
                                        </p:tav>
                                        <p:tav tm="100000">
                                          <p:val>
                                            <p:strVal val="#ppt_w"/>
                                          </p:val>
                                        </p:tav>
                                      </p:tavLst>
                                    </p:anim>
                                    <p:anim calcmode="lin" valueType="num">
                                      <p:cBhvr>
                                        <p:cTn id="18" dur="500" fill="hold"/>
                                        <p:tgtEl>
                                          <p:spTgt spid="20"/>
                                        </p:tgtEl>
                                        <p:attrNameLst>
                                          <p:attrName>ppt_h</p:attrName>
                                        </p:attrNameLst>
                                      </p:cBhvr>
                                      <p:tavLst>
                                        <p:tav tm="0" fmla="#ppt_h*sin(2.5*pi*$)">
                                          <p:val>
                                            <p:fltVal val="0"/>
                                          </p:val>
                                        </p:tav>
                                        <p:tav tm="100000">
                                          <p:val>
                                            <p:fltVal val="1"/>
                                          </p:val>
                                        </p:tav>
                                      </p:tavLst>
                                    </p:anim>
                                  </p:childTnLst>
                                </p:cTn>
                              </p:par>
                              <p:par>
                                <p:cTn id="19" presetID="19" presetClass="exit" presetSubtype="5" fill="hold" grpId="1" nodeType="withEffect">
                                  <p:stCondLst>
                                    <p:cond delay="0"/>
                                  </p:stCondLst>
                                  <p:childTnLst>
                                    <p:anim calcmode="lin" valueType="num">
                                      <p:cBhvr>
                                        <p:cTn id="20" dur="500"/>
                                        <p:tgtEl>
                                          <p:spTgt spid="19"/>
                                        </p:tgtEl>
                                        <p:attrNameLst>
                                          <p:attrName>ppt_w</p:attrName>
                                        </p:attrNameLst>
                                      </p:cBhvr>
                                      <p:tavLst>
                                        <p:tav tm="0">
                                          <p:val>
                                            <p:strVal val="ppt_w"/>
                                          </p:val>
                                        </p:tav>
                                        <p:tav tm="100000">
                                          <p:val>
                                            <p:strVal val="ppt_w"/>
                                          </p:val>
                                        </p:tav>
                                      </p:tavLst>
                                    </p:anim>
                                    <p:anim calcmode="lin" valueType="num">
                                      <p:cBhvr>
                                        <p:cTn id="21" dur="500"/>
                                        <p:tgtEl>
                                          <p:spTgt spid="1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2"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3" restart="whenNotActive" fill="hold" evtFilter="cancelBubble" nodeType="interactiveSeq">
                <p:stCondLst>
                  <p:cond evt="onClick" delay="0">
                    <p:tgtEl>
                      <p:spTgt spid="47"/>
                    </p:tgtEl>
                  </p:cond>
                </p:stCondLst>
                <p:endSync evt="end" delay="0">
                  <p:rtn val="all"/>
                </p:endSync>
                <p:childTnLst>
                  <p:par>
                    <p:cTn id="24" fill="hold">
                      <p:stCondLst>
                        <p:cond delay="0"/>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1000"/>
                                        <p:tgtEl>
                                          <p:spTgt spid="49"/>
                                        </p:tgtEl>
                                      </p:cBhvr>
                                    </p:animEffect>
                                    <p:anim calcmode="lin" valueType="num">
                                      <p:cBhvr>
                                        <p:cTn id="34" dur="1000" fill="hold"/>
                                        <p:tgtEl>
                                          <p:spTgt spid="49"/>
                                        </p:tgtEl>
                                        <p:attrNameLst>
                                          <p:attrName>ppt_x</p:attrName>
                                        </p:attrNameLst>
                                      </p:cBhvr>
                                      <p:tavLst>
                                        <p:tav tm="0">
                                          <p:val>
                                            <p:strVal val="#ppt_x"/>
                                          </p:val>
                                        </p:tav>
                                        <p:tav tm="100000">
                                          <p:val>
                                            <p:strVal val="#ppt_x"/>
                                          </p:val>
                                        </p:tav>
                                      </p:tavLst>
                                    </p:anim>
                                    <p:anim calcmode="lin" valueType="num">
                                      <p:cBhvr>
                                        <p:cTn id="35"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1000"/>
                                        <p:tgtEl>
                                          <p:spTgt spid="58"/>
                                        </p:tgtEl>
                                      </p:cBhvr>
                                    </p:animEffect>
                                    <p:anim calcmode="lin" valueType="num">
                                      <p:cBhvr>
                                        <p:cTn id="41" dur="1000" fill="hold"/>
                                        <p:tgtEl>
                                          <p:spTgt spid="58"/>
                                        </p:tgtEl>
                                        <p:attrNameLst>
                                          <p:attrName>ppt_x</p:attrName>
                                        </p:attrNameLst>
                                      </p:cBhvr>
                                      <p:tavLst>
                                        <p:tav tm="0">
                                          <p:val>
                                            <p:strVal val="#ppt_x"/>
                                          </p:val>
                                        </p:tav>
                                        <p:tav tm="100000">
                                          <p:val>
                                            <p:strVal val="#ppt_x"/>
                                          </p:val>
                                        </p:tav>
                                      </p:tavLst>
                                    </p:anim>
                                    <p:anim calcmode="lin" valueType="num">
                                      <p:cBhvr>
                                        <p:cTn id="42" dur="1000" fill="hold"/>
                                        <p:tgtEl>
                                          <p:spTgt spid="58"/>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78"/>
                                        </p:tgtEl>
                                        <p:attrNameLst>
                                          <p:attrName>style.visibility</p:attrName>
                                        </p:attrNameLst>
                                      </p:cBhvr>
                                      <p:to>
                                        <p:strVal val="visible"/>
                                      </p:to>
                                    </p:set>
                                    <p:animEffect transition="in" filter="fade">
                                      <p:cBhvr>
                                        <p:cTn id="45" dur="1000"/>
                                        <p:tgtEl>
                                          <p:spTgt spid="78"/>
                                        </p:tgtEl>
                                      </p:cBhvr>
                                    </p:animEffect>
                                    <p:anim calcmode="lin" valueType="num">
                                      <p:cBhvr>
                                        <p:cTn id="46" dur="1000" fill="hold"/>
                                        <p:tgtEl>
                                          <p:spTgt spid="78"/>
                                        </p:tgtEl>
                                        <p:attrNameLst>
                                          <p:attrName>ppt_x</p:attrName>
                                        </p:attrNameLst>
                                      </p:cBhvr>
                                      <p:tavLst>
                                        <p:tav tm="0">
                                          <p:val>
                                            <p:strVal val="#ppt_x"/>
                                          </p:val>
                                        </p:tav>
                                        <p:tav tm="100000">
                                          <p:val>
                                            <p:strVal val="#ppt_x"/>
                                          </p:val>
                                        </p:tav>
                                      </p:tavLst>
                                    </p:anim>
                                    <p:anim calcmode="lin" valueType="num">
                                      <p:cBhvr>
                                        <p:cTn id="47" dur="1000" fill="hold"/>
                                        <p:tgtEl>
                                          <p:spTgt spid="78"/>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1000"/>
                                        <p:tgtEl>
                                          <p:spTgt spid="34"/>
                                        </p:tgtEl>
                                      </p:cBhvr>
                                    </p:animEffect>
                                    <p:anim calcmode="lin" valueType="num">
                                      <p:cBhvr>
                                        <p:cTn id="51" dur="1000" fill="hold"/>
                                        <p:tgtEl>
                                          <p:spTgt spid="34"/>
                                        </p:tgtEl>
                                        <p:attrNameLst>
                                          <p:attrName>ppt_x</p:attrName>
                                        </p:attrNameLst>
                                      </p:cBhvr>
                                      <p:tavLst>
                                        <p:tav tm="0">
                                          <p:val>
                                            <p:strVal val="#ppt_x"/>
                                          </p:val>
                                        </p:tav>
                                        <p:tav tm="100000">
                                          <p:val>
                                            <p:strVal val="#ppt_x"/>
                                          </p:val>
                                        </p:tav>
                                      </p:tavLst>
                                    </p:anim>
                                    <p:anim calcmode="lin" valueType="num">
                                      <p:cBhvr>
                                        <p:cTn id="52"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7" presetClass="entr" presetSubtype="0" fill="hold" grpId="0" nodeType="clickEffect">
                                  <p:stCondLst>
                                    <p:cond delay="0"/>
                                  </p:stCondLst>
                                  <p:childTnLst>
                                    <p:set>
                                      <p:cBhvr>
                                        <p:cTn id="56" dur="1" fill="hold">
                                          <p:stCondLst>
                                            <p:cond delay="0"/>
                                          </p:stCondLst>
                                        </p:cTn>
                                        <p:tgtEl>
                                          <p:spTgt spid="83"/>
                                        </p:tgtEl>
                                        <p:attrNameLst>
                                          <p:attrName>style.visibility</p:attrName>
                                        </p:attrNameLst>
                                      </p:cBhvr>
                                      <p:to>
                                        <p:strVal val="visible"/>
                                      </p:to>
                                    </p:set>
                                    <p:animEffect transition="in" filter="fade">
                                      <p:cBhvr>
                                        <p:cTn id="57" dur="1000"/>
                                        <p:tgtEl>
                                          <p:spTgt spid="83"/>
                                        </p:tgtEl>
                                      </p:cBhvr>
                                    </p:animEffect>
                                    <p:anim calcmode="lin" valueType="num">
                                      <p:cBhvr>
                                        <p:cTn id="58" dur="1000" fill="hold"/>
                                        <p:tgtEl>
                                          <p:spTgt spid="83"/>
                                        </p:tgtEl>
                                        <p:attrNameLst>
                                          <p:attrName>ppt_x</p:attrName>
                                        </p:attrNameLst>
                                      </p:cBhvr>
                                      <p:tavLst>
                                        <p:tav tm="0">
                                          <p:val>
                                            <p:strVal val="#ppt_x"/>
                                          </p:val>
                                        </p:tav>
                                        <p:tav tm="100000">
                                          <p:val>
                                            <p:strVal val="#ppt_x"/>
                                          </p:val>
                                        </p:tav>
                                      </p:tavLst>
                                    </p:anim>
                                    <p:anim calcmode="lin" valueType="num">
                                      <p:cBhvr>
                                        <p:cTn id="59"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47"/>
                  </p:tgtEl>
                </p:cond>
              </p:nextCondLst>
            </p:seq>
            <p:seq concurrent="1" nextAc="seek">
              <p:cTn id="60" restart="whenNotActive" fill="hold" evtFilter="cancelBubble" nodeType="interactiveSeq">
                <p:stCondLst>
                  <p:cond evt="onClick" delay="0">
                    <p:tgtEl>
                      <p:spTgt spid="26"/>
                    </p:tgtEl>
                  </p:cond>
                </p:stCondLst>
                <p:endSync evt="end" delay="0">
                  <p:rtn val="all"/>
                </p:endSync>
                <p:childTnLst>
                  <p:par>
                    <p:cTn id="61" fill="hold">
                      <p:stCondLst>
                        <p:cond delay="0"/>
                      </p:stCondLst>
                      <p:childTnLst>
                        <p:par>
                          <p:cTn id="62" fill="hold">
                            <p:stCondLst>
                              <p:cond delay="0"/>
                            </p:stCondLst>
                            <p:childTnLst>
                              <p:par>
                                <p:cTn id="63" presetID="29" presetClass="entr" presetSubtype="0" fill="hold" nodeType="clickEffect">
                                  <p:stCondLst>
                                    <p:cond delay="0"/>
                                  </p:stCondLst>
                                  <p:childTnLst>
                                    <p:set>
                                      <p:cBhvr>
                                        <p:cTn id="64" dur="1" fill="hold">
                                          <p:stCondLst>
                                            <p:cond delay="0"/>
                                          </p:stCondLst>
                                        </p:cTn>
                                        <p:tgtEl>
                                          <p:spTgt spid="2"/>
                                        </p:tgtEl>
                                        <p:attrNameLst>
                                          <p:attrName>style.visibility</p:attrName>
                                        </p:attrNameLst>
                                      </p:cBhvr>
                                      <p:to>
                                        <p:strVal val="visible"/>
                                      </p:to>
                                    </p:set>
                                    <p:anim calcmode="lin" valueType="num">
                                      <p:cBhvr>
                                        <p:cTn id="65" dur="1000" fill="hold"/>
                                        <p:tgtEl>
                                          <p:spTgt spid="2"/>
                                        </p:tgtEl>
                                        <p:attrNameLst>
                                          <p:attrName>ppt_x</p:attrName>
                                        </p:attrNameLst>
                                      </p:cBhvr>
                                      <p:tavLst>
                                        <p:tav tm="0">
                                          <p:val>
                                            <p:strVal val="#ppt_x-.2"/>
                                          </p:val>
                                        </p:tav>
                                        <p:tav tm="100000">
                                          <p:val>
                                            <p:strVal val="#ppt_x"/>
                                          </p:val>
                                        </p:tav>
                                      </p:tavLst>
                                    </p:anim>
                                    <p:anim calcmode="lin" valueType="num">
                                      <p:cBhvr>
                                        <p:cTn id="66"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67" dur="1000"/>
                                        <p:tgtEl>
                                          <p:spTgt spid="2"/>
                                        </p:tgtEl>
                                      </p:cBhvr>
                                    </p:animEffect>
                                  </p:childTnLst>
                                </p:cTn>
                              </p:par>
                            </p:childTnLst>
                          </p:cTn>
                        </p:par>
                      </p:childTnLst>
                    </p:cTn>
                  </p:par>
                  <p:par>
                    <p:cTn id="68" fill="hold">
                      <p:stCondLst>
                        <p:cond delay="indefinite"/>
                      </p:stCondLst>
                      <p:childTnLst>
                        <p:par>
                          <p:cTn id="69" fill="hold">
                            <p:stCondLst>
                              <p:cond delay="0"/>
                            </p:stCondLst>
                            <p:childTnLst>
                              <p:par>
                                <p:cTn id="70" presetID="29" presetClass="entr" presetSubtype="0" fill="hold" nodeType="clickEffect">
                                  <p:stCondLst>
                                    <p:cond delay="0"/>
                                  </p:stCondLst>
                                  <p:childTnLst>
                                    <p:set>
                                      <p:cBhvr>
                                        <p:cTn id="71" dur="1" fill="hold">
                                          <p:stCondLst>
                                            <p:cond delay="0"/>
                                          </p:stCondLst>
                                        </p:cTn>
                                        <p:tgtEl>
                                          <p:spTgt spid="3"/>
                                        </p:tgtEl>
                                        <p:attrNameLst>
                                          <p:attrName>style.visibility</p:attrName>
                                        </p:attrNameLst>
                                      </p:cBhvr>
                                      <p:to>
                                        <p:strVal val="visible"/>
                                      </p:to>
                                    </p:set>
                                    <p:anim calcmode="lin" valueType="num">
                                      <p:cBhvr>
                                        <p:cTn id="72" dur="1000" fill="hold"/>
                                        <p:tgtEl>
                                          <p:spTgt spid="3"/>
                                        </p:tgtEl>
                                        <p:attrNameLst>
                                          <p:attrName>ppt_x</p:attrName>
                                        </p:attrNameLst>
                                      </p:cBhvr>
                                      <p:tavLst>
                                        <p:tav tm="0">
                                          <p:val>
                                            <p:strVal val="#ppt_x-.2"/>
                                          </p:val>
                                        </p:tav>
                                        <p:tav tm="100000">
                                          <p:val>
                                            <p:strVal val="#ppt_x"/>
                                          </p:val>
                                        </p:tav>
                                      </p:tavLst>
                                    </p:anim>
                                    <p:anim calcmode="lin" valueType="num">
                                      <p:cBhvr>
                                        <p:cTn id="73"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74" dur="1000"/>
                                        <p:tgtEl>
                                          <p:spTgt spid="3"/>
                                        </p:tgtEl>
                                      </p:cBhvr>
                                    </p:animEffect>
                                  </p:childTnLst>
                                </p:cTn>
                              </p:par>
                            </p:childTnLst>
                          </p:cTn>
                        </p:par>
                      </p:childTnLst>
                    </p:cTn>
                  </p:par>
                  <p:par>
                    <p:cTn id="75" fill="hold">
                      <p:stCondLst>
                        <p:cond delay="indefinite"/>
                      </p:stCondLst>
                      <p:childTnLst>
                        <p:par>
                          <p:cTn id="76" fill="hold">
                            <p:stCondLst>
                              <p:cond delay="0"/>
                            </p:stCondLst>
                            <p:childTnLst>
                              <p:par>
                                <p:cTn id="77" presetID="29" presetClass="entr" presetSubtype="0" fill="hold" nodeType="clickEffect">
                                  <p:stCondLst>
                                    <p:cond delay="0"/>
                                  </p:stCondLst>
                                  <p:childTnLst>
                                    <p:set>
                                      <p:cBhvr>
                                        <p:cTn id="78" dur="1" fill="hold">
                                          <p:stCondLst>
                                            <p:cond delay="0"/>
                                          </p:stCondLst>
                                        </p:cTn>
                                        <p:tgtEl>
                                          <p:spTgt spid="4"/>
                                        </p:tgtEl>
                                        <p:attrNameLst>
                                          <p:attrName>style.visibility</p:attrName>
                                        </p:attrNameLst>
                                      </p:cBhvr>
                                      <p:to>
                                        <p:strVal val="visible"/>
                                      </p:to>
                                    </p:set>
                                    <p:anim calcmode="lin" valueType="num">
                                      <p:cBhvr>
                                        <p:cTn id="79" dur="1000" fill="hold"/>
                                        <p:tgtEl>
                                          <p:spTgt spid="4"/>
                                        </p:tgtEl>
                                        <p:attrNameLst>
                                          <p:attrName>ppt_x</p:attrName>
                                        </p:attrNameLst>
                                      </p:cBhvr>
                                      <p:tavLst>
                                        <p:tav tm="0">
                                          <p:val>
                                            <p:strVal val="#ppt_x-.2"/>
                                          </p:val>
                                        </p:tav>
                                        <p:tav tm="100000">
                                          <p:val>
                                            <p:strVal val="#ppt_x"/>
                                          </p:val>
                                        </p:tav>
                                      </p:tavLst>
                                    </p:anim>
                                    <p:anim calcmode="lin" valueType="num">
                                      <p:cBhvr>
                                        <p:cTn id="80"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81" dur="1000"/>
                                        <p:tgtEl>
                                          <p:spTgt spid="4"/>
                                        </p:tgtEl>
                                      </p:cBhvr>
                                    </p:animEffect>
                                  </p:childTnLst>
                                </p:cTn>
                              </p:par>
                            </p:childTnLst>
                          </p:cTn>
                        </p:par>
                      </p:childTnLst>
                    </p:cTn>
                  </p:par>
                </p:childTnLst>
              </p:cTn>
              <p:nextCondLst>
                <p:cond evt="onClick" delay="0">
                  <p:tgtEl>
                    <p:spTgt spid="26"/>
                  </p:tgtEl>
                </p:cond>
              </p:nextCondLst>
            </p:seq>
            <p:seq concurrent="1" nextAc="seek">
              <p:cTn id="82" restart="whenNotActive" fill="hold" evtFilter="cancelBubble" nodeType="interactiveSeq">
                <p:stCondLst>
                  <p:cond evt="onClick" delay="0">
                    <p:tgtEl>
                      <p:spTgt spid="58"/>
                    </p:tgtEl>
                  </p:cond>
                </p:stCondLst>
                <p:endSync evt="end" delay="0">
                  <p:rtn val="all"/>
                </p:endSync>
                <p:childTnLst>
                  <p:par>
                    <p:cTn id="83" fill="hold">
                      <p:stCondLst>
                        <p:cond delay="0"/>
                      </p:stCondLst>
                      <p:childTnLst>
                        <p:par>
                          <p:cTn id="84" fill="hold">
                            <p:stCondLst>
                              <p:cond delay="0"/>
                            </p:stCondLst>
                            <p:childTnLst>
                              <p:par>
                                <p:cTn id="85" presetID="29" presetClass="entr" presetSubtype="0" fill="hold" nodeType="clickEffect">
                                  <p:stCondLst>
                                    <p:cond delay="0"/>
                                  </p:stCondLst>
                                  <p:childTnLst>
                                    <p:set>
                                      <p:cBhvr>
                                        <p:cTn id="86" dur="1" fill="hold">
                                          <p:stCondLst>
                                            <p:cond delay="0"/>
                                          </p:stCondLst>
                                        </p:cTn>
                                        <p:tgtEl>
                                          <p:spTgt spid="8"/>
                                        </p:tgtEl>
                                        <p:attrNameLst>
                                          <p:attrName>style.visibility</p:attrName>
                                        </p:attrNameLst>
                                      </p:cBhvr>
                                      <p:to>
                                        <p:strVal val="visible"/>
                                      </p:to>
                                    </p:set>
                                    <p:anim calcmode="lin" valueType="num">
                                      <p:cBhvr>
                                        <p:cTn id="87" dur="1000" fill="hold"/>
                                        <p:tgtEl>
                                          <p:spTgt spid="8"/>
                                        </p:tgtEl>
                                        <p:attrNameLst>
                                          <p:attrName>ppt_x</p:attrName>
                                        </p:attrNameLst>
                                      </p:cBhvr>
                                      <p:tavLst>
                                        <p:tav tm="0">
                                          <p:val>
                                            <p:strVal val="#ppt_x-.2"/>
                                          </p:val>
                                        </p:tav>
                                        <p:tav tm="100000">
                                          <p:val>
                                            <p:strVal val="#ppt_x"/>
                                          </p:val>
                                        </p:tav>
                                      </p:tavLst>
                                    </p:anim>
                                    <p:anim calcmode="lin" valueType="num">
                                      <p:cBhvr>
                                        <p:cTn id="88"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89" dur="1000"/>
                                        <p:tgtEl>
                                          <p:spTgt spid="8"/>
                                        </p:tgtEl>
                                      </p:cBhvr>
                                    </p:animEffect>
                                  </p:childTnLst>
                                </p:cTn>
                              </p:par>
                            </p:childTnLst>
                          </p:cTn>
                        </p:par>
                      </p:childTnLst>
                    </p:cTn>
                  </p:par>
                  <p:par>
                    <p:cTn id="90" fill="hold">
                      <p:stCondLst>
                        <p:cond delay="indefinite"/>
                      </p:stCondLst>
                      <p:childTnLst>
                        <p:par>
                          <p:cTn id="91" fill="hold">
                            <p:stCondLst>
                              <p:cond delay="0"/>
                            </p:stCondLst>
                            <p:childTnLst>
                              <p:par>
                                <p:cTn id="92" presetID="29" presetClass="entr" presetSubtype="0" fill="hold" nodeType="clickEffect">
                                  <p:stCondLst>
                                    <p:cond delay="0"/>
                                  </p:stCondLst>
                                  <p:childTnLst>
                                    <p:set>
                                      <p:cBhvr>
                                        <p:cTn id="93" dur="1" fill="hold">
                                          <p:stCondLst>
                                            <p:cond delay="0"/>
                                          </p:stCondLst>
                                        </p:cTn>
                                        <p:tgtEl>
                                          <p:spTgt spid="11"/>
                                        </p:tgtEl>
                                        <p:attrNameLst>
                                          <p:attrName>style.visibility</p:attrName>
                                        </p:attrNameLst>
                                      </p:cBhvr>
                                      <p:to>
                                        <p:strVal val="visible"/>
                                      </p:to>
                                    </p:set>
                                    <p:anim calcmode="lin" valueType="num">
                                      <p:cBhvr>
                                        <p:cTn id="94" dur="1000" fill="hold"/>
                                        <p:tgtEl>
                                          <p:spTgt spid="11"/>
                                        </p:tgtEl>
                                        <p:attrNameLst>
                                          <p:attrName>ppt_x</p:attrName>
                                        </p:attrNameLst>
                                      </p:cBhvr>
                                      <p:tavLst>
                                        <p:tav tm="0">
                                          <p:val>
                                            <p:strVal val="#ppt_x-.2"/>
                                          </p:val>
                                        </p:tav>
                                        <p:tav tm="100000">
                                          <p:val>
                                            <p:strVal val="#ppt_x"/>
                                          </p:val>
                                        </p:tav>
                                      </p:tavLst>
                                    </p:anim>
                                    <p:anim calcmode="lin" valueType="num">
                                      <p:cBhvr>
                                        <p:cTn id="95"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96" dur="1000"/>
                                        <p:tgtEl>
                                          <p:spTgt spid="11"/>
                                        </p:tgtEl>
                                      </p:cBhvr>
                                    </p:animEffect>
                                  </p:childTnLst>
                                </p:cTn>
                              </p:par>
                            </p:childTnLst>
                          </p:cTn>
                        </p:par>
                      </p:childTnLst>
                    </p:cTn>
                  </p:par>
                </p:childTnLst>
              </p:cTn>
              <p:nextCondLst>
                <p:cond evt="onClick" delay="0">
                  <p:tgtEl>
                    <p:spTgt spid="58"/>
                  </p:tgtEl>
                </p:cond>
              </p:nextCondLst>
            </p:seq>
          </p:childTnLst>
        </p:cTn>
      </p:par>
    </p:tnLst>
    <p:bldLst>
      <p:bldP spid="19" grpId="0" animBg="1"/>
      <p:bldP spid="19" grpId="1" animBg="1"/>
      <p:bldP spid="20" grpId="0" animBg="1"/>
      <p:bldP spid="20" grpId="1" animBg="1"/>
      <p:bldP spid="26" grpId="0" animBg="1"/>
      <p:bldP spid="49" grpId="0" animBg="1"/>
      <p:bldP spid="58" grpId="0" animBg="1"/>
      <p:bldP spid="78" grpId="0" animBg="1"/>
      <p:bldP spid="83" grpId="0" animBg="1"/>
      <p:bldP spid="3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Управляющая кнопка: далее 4">
            <a:hlinkClick r:id="" action="ppaction://hlinkshowjump?jump=nextslide" highlightClick="1"/>
          </p:cNvPr>
          <p:cNvSpPr/>
          <p:nvPr/>
        </p:nvSpPr>
        <p:spPr>
          <a:xfrm>
            <a:off x="529208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возврат 5">
            <a:hlinkClick r:id="" action="ppaction://hlinkshowjump?jump=lastslideviewed" highlightClick="1"/>
          </p:cNvPr>
          <p:cNvSpPr/>
          <p:nvPr/>
        </p:nvSpPr>
        <p:spPr>
          <a:xfrm>
            <a:off x="370790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омой 6">
            <a:hlinkClick r:id="rId4" action="ppaction://hlinksldjump" highlightClick="1"/>
          </p:cNvPr>
          <p:cNvSpPr/>
          <p:nvPr/>
        </p:nvSpPr>
        <p:spPr>
          <a:xfrm>
            <a:off x="449999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№6</a:t>
            </a:r>
            <a:endParaRPr lang="ru-RU" sz="2400" b="1" dirty="0">
              <a:solidFill>
                <a:schemeClr val="bg1"/>
              </a:solidFill>
              <a:latin typeface="Times New Roman" pitchFamily="18" charset="0"/>
              <a:cs typeface="Times New Roman" pitchFamily="18" charset="0"/>
            </a:endParaRPr>
          </a:p>
        </p:txBody>
      </p:sp>
      <p:sp>
        <p:nvSpPr>
          <p:cNvPr id="10" name="TextBox 9"/>
          <p:cNvSpPr txBox="1"/>
          <p:nvPr/>
        </p:nvSpPr>
        <p:spPr>
          <a:xfrm>
            <a:off x="1403648" y="260648"/>
            <a:ext cx="7560840" cy="892552"/>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    Найдите корни уравнения</a:t>
            </a:r>
          </a:p>
          <a:p>
            <a:r>
              <a:rPr lang="ru-RU" sz="2400" b="1" dirty="0" smtClean="0">
                <a:latin typeface="Times New Roman" pitchFamily="18" charset="0"/>
                <a:cs typeface="Times New Roman" pitchFamily="18" charset="0"/>
              </a:rPr>
              <a:t>  </a:t>
            </a:r>
            <a:endParaRPr lang="ru-RU" sz="2400" b="1" dirty="0">
              <a:latin typeface="Times New Roman" pitchFamily="18" charset="0"/>
              <a:cs typeface="Times New Roman" pitchFamily="18" charset="0"/>
            </a:endParaRPr>
          </a:p>
        </p:txBody>
      </p:sp>
      <p:sp>
        <p:nvSpPr>
          <p:cNvPr id="19" name="Управляющая кнопка: настраиваемая 18">
            <a:hlinkClick r:id="" action="ppaction://noaction" highlightClick="1"/>
          </p:cNvPr>
          <p:cNvSpPr/>
          <p:nvPr/>
        </p:nvSpPr>
        <p:spPr>
          <a:xfrm>
            <a:off x="6516216" y="5949280"/>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accent1">
                    <a:lumMod val="50000"/>
                  </a:schemeClr>
                </a:solidFill>
                <a:latin typeface="Times New Roman" pitchFamily="18" charset="0"/>
                <a:cs typeface="Times New Roman" pitchFamily="18" charset="0"/>
              </a:rPr>
              <a:t>2,4</a:t>
            </a:r>
            <a:endParaRPr lang="ru-RU" sz="3600" b="1" dirty="0">
              <a:solidFill>
                <a:schemeClr val="accent1">
                  <a:lumMod val="50000"/>
                </a:schemeClr>
              </a:solidFill>
              <a:latin typeface="Times New Roman" pitchFamily="18" charset="0"/>
              <a:cs typeface="Times New Roman" pitchFamily="18" charset="0"/>
            </a:endParaRPr>
          </a:p>
        </p:txBody>
      </p:sp>
      <p:sp>
        <p:nvSpPr>
          <p:cNvPr id="20" name="Управляющая кнопка: настраиваемая 19">
            <a:hlinkClick r:id="" action="ppaction://noaction" highlightClick="1"/>
          </p:cNvPr>
          <p:cNvSpPr/>
          <p:nvPr/>
        </p:nvSpPr>
        <p:spPr>
          <a:xfrm>
            <a:off x="6516216" y="5949280"/>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21" name="Управляющая кнопка: настраиваемая 20">
            <a:hlinkClick r:id="" action="ppaction://noaction" highlightClick="1"/>
          </p:cNvPr>
          <p:cNvSpPr/>
          <p:nvPr/>
        </p:nvSpPr>
        <p:spPr>
          <a:xfrm>
            <a:off x="6516216" y="5949280"/>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grpSp>
        <p:nvGrpSpPr>
          <p:cNvPr id="2" name="Группа 30"/>
          <p:cNvGrpSpPr/>
          <p:nvPr/>
        </p:nvGrpSpPr>
        <p:grpSpPr>
          <a:xfrm>
            <a:off x="4499992" y="1844824"/>
            <a:ext cx="4464496" cy="1008112"/>
            <a:chOff x="1043608" y="1484784"/>
            <a:chExt cx="4464496" cy="1008112"/>
          </a:xfrm>
        </p:grpSpPr>
        <p:sp>
          <p:nvSpPr>
            <p:cNvPr id="32" name="Прямоугольник 31"/>
            <p:cNvSpPr/>
            <p:nvPr/>
          </p:nvSpPr>
          <p:spPr>
            <a:xfrm>
              <a:off x="1043608" y="1484784"/>
              <a:ext cx="4464496"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3" name="Object 8"/>
            <p:cNvGraphicFramePr>
              <a:graphicFrameLocks noChangeAspect="1"/>
            </p:cNvGraphicFramePr>
            <p:nvPr/>
          </p:nvGraphicFramePr>
          <p:xfrm>
            <a:off x="2555776" y="1484784"/>
            <a:ext cx="1387475" cy="1003300"/>
          </p:xfrm>
          <a:graphic>
            <a:graphicData uri="http://schemas.openxmlformats.org/presentationml/2006/ole">
              <p:oleObj spid="_x0000_s15362" name="Формула" r:id="rId5" imgW="533160" imgH="393480" progId="Equation.3">
                <p:embed/>
              </p:oleObj>
            </a:graphicData>
          </a:graphic>
        </p:graphicFrame>
      </p:grpSp>
      <p:sp>
        <p:nvSpPr>
          <p:cNvPr id="26" name="Прямоугольник 25"/>
          <p:cNvSpPr/>
          <p:nvPr/>
        </p:nvSpPr>
        <p:spPr>
          <a:xfrm>
            <a:off x="323528" y="1845295"/>
            <a:ext cx="4032448" cy="1007641"/>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chemeClr val="tx1"/>
                </a:solidFill>
                <a:latin typeface="Times New Roman" pitchFamily="18" charset="0"/>
                <a:cs typeface="Times New Roman" pitchFamily="18" charset="0"/>
              </a:rPr>
              <a:t>Преобразовать левую часть уравнения</a:t>
            </a:r>
            <a:endParaRPr lang="ru-RU" sz="2400" b="1" dirty="0">
              <a:solidFill>
                <a:schemeClr val="tx1"/>
              </a:solidFill>
              <a:latin typeface="Times New Roman" pitchFamily="18" charset="0"/>
              <a:cs typeface="Times New Roman" pitchFamily="18" charset="0"/>
            </a:endParaRPr>
          </a:p>
        </p:txBody>
      </p:sp>
      <p:graphicFrame>
        <p:nvGraphicFramePr>
          <p:cNvPr id="18453" name="Object 21"/>
          <p:cNvGraphicFramePr>
            <a:graphicFrameLocks noChangeAspect="1"/>
          </p:cNvGraphicFramePr>
          <p:nvPr/>
        </p:nvGraphicFramePr>
        <p:xfrm>
          <a:off x="6635750" y="260350"/>
          <a:ext cx="1624013" cy="1008063"/>
        </p:xfrm>
        <a:graphic>
          <a:graphicData uri="http://schemas.openxmlformats.org/presentationml/2006/ole">
            <p:oleObj spid="_x0000_s15363" name="Формула" r:id="rId6" imgW="583920" imgH="393480" progId="Equation.3">
              <p:embed/>
            </p:oleObj>
          </a:graphicData>
        </a:graphic>
      </p:graphicFrame>
      <p:sp>
        <p:nvSpPr>
          <p:cNvPr id="47" name="Управляющая кнопка: настраиваемая 46">
            <a:hlinkClick r:id="" action="ppaction://noaction" highlightClick="1"/>
          </p:cNvPr>
          <p:cNvSpPr/>
          <p:nvPr/>
        </p:nvSpPr>
        <p:spPr>
          <a:xfrm>
            <a:off x="323528" y="1340768"/>
            <a:ext cx="3312368" cy="432048"/>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Алгоритм</a:t>
            </a:r>
            <a:endParaRPr lang="ru-RU" sz="2800" b="1" dirty="0">
              <a:latin typeface="Times New Roman" pitchFamily="18" charset="0"/>
              <a:cs typeface="Times New Roman" pitchFamily="18" charset="0"/>
            </a:endParaRPr>
          </a:p>
        </p:txBody>
      </p:sp>
      <p:sp>
        <p:nvSpPr>
          <p:cNvPr id="48" name="Управляющая кнопка: настраиваемая 47">
            <a:hlinkClick r:id="" action="ppaction://noaction" highlightClick="1"/>
          </p:cNvPr>
          <p:cNvSpPr/>
          <p:nvPr/>
        </p:nvSpPr>
        <p:spPr>
          <a:xfrm>
            <a:off x="5652120" y="1340768"/>
            <a:ext cx="3312368" cy="432048"/>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Решение</a:t>
            </a:r>
            <a:endParaRPr lang="ru-RU" sz="2800" b="1" dirty="0">
              <a:latin typeface="Times New Roman" pitchFamily="18" charset="0"/>
              <a:cs typeface="Times New Roman" pitchFamily="18" charset="0"/>
            </a:endParaRPr>
          </a:p>
        </p:txBody>
      </p:sp>
      <p:grpSp>
        <p:nvGrpSpPr>
          <p:cNvPr id="3" name="Группа 49"/>
          <p:cNvGrpSpPr/>
          <p:nvPr/>
        </p:nvGrpSpPr>
        <p:grpSpPr>
          <a:xfrm>
            <a:off x="4499992" y="3212976"/>
            <a:ext cx="4464496" cy="1008112"/>
            <a:chOff x="1043608" y="1484784"/>
            <a:chExt cx="4464496" cy="1008112"/>
          </a:xfrm>
        </p:grpSpPr>
        <p:sp>
          <p:nvSpPr>
            <p:cNvPr id="51" name="Прямоугольник 50"/>
            <p:cNvSpPr/>
            <p:nvPr/>
          </p:nvSpPr>
          <p:spPr>
            <a:xfrm>
              <a:off x="1043608" y="1484784"/>
              <a:ext cx="4464496"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52" name="Object 8"/>
            <p:cNvGraphicFramePr>
              <a:graphicFrameLocks noChangeAspect="1"/>
            </p:cNvGraphicFramePr>
            <p:nvPr/>
          </p:nvGraphicFramePr>
          <p:xfrm>
            <a:off x="2483768" y="1484784"/>
            <a:ext cx="1387475" cy="1004887"/>
          </p:xfrm>
          <a:graphic>
            <a:graphicData uri="http://schemas.openxmlformats.org/presentationml/2006/ole">
              <p:oleObj spid="_x0000_s15364" name="Формула" r:id="rId7" imgW="533160" imgH="393480" progId="Equation.3">
                <p:embed/>
              </p:oleObj>
            </a:graphicData>
          </a:graphic>
        </p:graphicFrame>
      </p:grpSp>
      <p:sp>
        <p:nvSpPr>
          <p:cNvPr id="58" name="Прямоугольник 57"/>
          <p:cNvSpPr/>
          <p:nvPr/>
        </p:nvSpPr>
        <p:spPr>
          <a:xfrm>
            <a:off x="323528" y="3212976"/>
            <a:ext cx="4032448" cy="1007641"/>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chemeClr val="tx1"/>
                </a:solidFill>
                <a:latin typeface="Times New Roman" pitchFamily="18" charset="0"/>
                <a:cs typeface="Times New Roman" pitchFamily="18" charset="0"/>
              </a:rPr>
              <a:t>Решить  линейное уравнение  </a:t>
            </a:r>
            <a:endParaRPr lang="ru-RU" sz="2400" b="1" dirty="0">
              <a:solidFill>
                <a:schemeClr val="tx1"/>
              </a:solidFill>
              <a:latin typeface="Times New Roman" pitchFamily="18" charset="0"/>
              <a:cs typeface="Times New Roman" pitchFamily="18" charset="0"/>
            </a:endParaRPr>
          </a:p>
        </p:txBody>
      </p:sp>
      <p:grpSp>
        <p:nvGrpSpPr>
          <p:cNvPr id="4" name="Группа 79"/>
          <p:cNvGrpSpPr/>
          <p:nvPr/>
        </p:nvGrpSpPr>
        <p:grpSpPr>
          <a:xfrm>
            <a:off x="4499992" y="4293096"/>
            <a:ext cx="4464496" cy="1008112"/>
            <a:chOff x="1043608" y="1484784"/>
            <a:chExt cx="4464496" cy="1008112"/>
          </a:xfrm>
        </p:grpSpPr>
        <p:sp>
          <p:nvSpPr>
            <p:cNvPr id="81" name="Прямоугольник 80"/>
            <p:cNvSpPr/>
            <p:nvPr/>
          </p:nvSpPr>
          <p:spPr>
            <a:xfrm>
              <a:off x="1043608" y="1484784"/>
              <a:ext cx="4464496"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2" name="Object 8"/>
            <p:cNvGraphicFramePr>
              <a:graphicFrameLocks noChangeAspect="1"/>
            </p:cNvGraphicFramePr>
            <p:nvPr/>
          </p:nvGraphicFramePr>
          <p:xfrm>
            <a:off x="2555776" y="1484784"/>
            <a:ext cx="1354138" cy="1004887"/>
          </p:xfrm>
          <a:graphic>
            <a:graphicData uri="http://schemas.openxmlformats.org/presentationml/2006/ole">
              <p:oleObj spid="_x0000_s15365" name="Формула" r:id="rId8" imgW="520560" imgH="393480" progId="Equation.3">
                <p:embed/>
              </p:oleObj>
            </a:graphicData>
          </a:graphic>
        </p:graphicFrame>
      </p:grpSp>
      <p:sp>
        <p:nvSpPr>
          <p:cNvPr id="83" name="Прямоугольник 82"/>
          <p:cNvSpPr/>
          <p:nvPr/>
        </p:nvSpPr>
        <p:spPr>
          <a:xfrm>
            <a:off x="323528" y="4581128"/>
            <a:ext cx="4032448" cy="1007641"/>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chemeClr val="tx1"/>
                </a:solidFill>
                <a:latin typeface="Times New Roman" pitchFamily="18" charset="0"/>
                <a:cs typeface="Times New Roman" pitchFamily="18" charset="0"/>
              </a:rPr>
              <a:t>Записать ответ, согласно условию задачи</a:t>
            </a:r>
            <a:endParaRPr lang="ru-RU" sz="2400" b="1" dirty="0">
              <a:solidFill>
                <a:schemeClr val="tx1"/>
              </a:solidFill>
              <a:latin typeface="Times New Roman" pitchFamily="18" charset="0"/>
              <a:cs typeface="Times New Roman" pitchFamily="18" charset="0"/>
            </a:endParaRPr>
          </a:p>
        </p:txBody>
      </p:sp>
      <p:sp>
        <p:nvSpPr>
          <p:cNvPr id="37" name="Управляющая кнопка: настраиваемая 36">
            <a:hlinkClick r:id="rId9" action="ppaction://hlinksldjump" highlightClick="1"/>
          </p:cNvPr>
          <p:cNvSpPr/>
          <p:nvPr/>
        </p:nvSpPr>
        <p:spPr>
          <a:xfrm>
            <a:off x="3347864" y="2348880"/>
            <a:ext cx="864096"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Times New Roman" pitchFamily="18" charset="0"/>
                <a:cs typeface="Times New Roman" pitchFamily="18" charset="0"/>
              </a:rPr>
              <a:t>Т-1</a:t>
            </a:r>
            <a:endParaRPr lang="ru-RU" sz="2400" b="1" dirty="0">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9" presetClass="entr" presetSubtype="5"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ppt_w"/>
                                          </p:val>
                                        </p:tav>
                                        <p:tav tm="100000">
                                          <p:val>
                                            <p:strVal val="#ppt_w"/>
                                          </p:val>
                                        </p:tav>
                                      </p:tavLst>
                                    </p:anim>
                                    <p:anim calcmode="lin" valueType="num">
                                      <p:cBhvr>
                                        <p:cTn id="8" dur="500" fill="hold"/>
                                        <p:tgtEl>
                                          <p:spTgt spid="19"/>
                                        </p:tgtEl>
                                        <p:attrNameLst>
                                          <p:attrName>ppt_h</p:attrName>
                                        </p:attrNameLst>
                                      </p:cBhvr>
                                      <p:tavLst>
                                        <p:tav tm="0" fmla="#ppt_h*sin(2.5*pi*$)">
                                          <p:val>
                                            <p:fltVal val="0"/>
                                          </p:val>
                                        </p:tav>
                                        <p:tav tm="100000">
                                          <p:val>
                                            <p:fltVal val="1"/>
                                          </p:val>
                                        </p:tav>
                                      </p:tavLst>
                                    </p:anim>
                                  </p:childTnLst>
                                </p:cTn>
                              </p:par>
                              <p:par>
                                <p:cTn id="9" presetID="19" presetClass="exit" presetSubtype="5" fill="hold" grpId="0" nodeType="withEffect">
                                  <p:stCondLst>
                                    <p:cond delay="0"/>
                                  </p:stCondLst>
                                  <p:childTnLst>
                                    <p:anim calcmode="lin" valueType="num">
                                      <p:cBhvr>
                                        <p:cTn id="10" dur="500"/>
                                        <p:tgtEl>
                                          <p:spTgt spid="20"/>
                                        </p:tgtEl>
                                        <p:attrNameLst>
                                          <p:attrName>ppt_w</p:attrName>
                                        </p:attrNameLst>
                                      </p:cBhvr>
                                      <p:tavLst>
                                        <p:tav tm="0">
                                          <p:val>
                                            <p:strVal val="ppt_w"/>
                                          </p:val>
                                        </p:tav>
                                        <p:tav tm="100000">
                                          <p:val>
                                            <p:strVal val="ppt_w"/>
                                          </p:val>
                                        </p:tav>
                                      </p:tavLst>
                                    </p:anim>
                                    <p:anim calcmode="lin" valueType="num">
                                      <p:cBhvr>
                                        <p:cTn id="11"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9" presetClass="entr" presetSubtype="5" fill="hold" grpId="1"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ppt_w"/>
                                          </p:val>
                                        </p:tav>
                                        <p:tav tm="100000">
                                          <p:val>
                                            <p:strVal val="#ppt_w"/>
                                          </p:val>
                                        </p:tav>
                                      </p:tavLst>
                                    </p:anim>
                                    <p:anim calcmode="lin" valueType="num">
                                      <p:cBhvr>
                                        <p:cTn id="18" dur="500" fill="hold"/>
                                        <p:tgtEl>
                                          <p:spTgt spid="20"/>
                                        </p:tgtEl>
                                        <p:attrNameLst>
                                          <p:attrName>ppt_h</p:attrName>
                                        </p:attrNameLst>
                                      </p:cBhvr>
                                      <p:tavLst>
                                        <p:tav tm="0" fmla="#ppt_h*sin(2.5*pi*$)">
                                          <p:val>
                                            <p:fltVal val="0"/>
                                          </p:val>
                                        </p:tav>
                                        <p:tav tm="100000">
                                          <p:val>
                                            <p:fltVal val="1"/>
                                          </p:val>
                                        </p:tav>
                                      </p:tavLst>
                                    </p:anim>
                                  </p:childTnLst>
                                </p:cTn>
                              </p:par>
                              <p:par>
                                <p:cTn id="19" presetID="19" presetClass="exit" presetSubtype="5" fill="hold" grpId="1" nodeType="withEffect">
                                  <p:stCondLst>
                                    <p:cond delay="0"/>
                                  </p:stCondLst>
                                  <p:childTnLst>
                                    <p:anim calcmode="lin" valueType="num">
                                      <p:cBhvr>
                                        <p:cTn id="20" dur="500"/>
                                        <p:tgtEl>
                                          <p:spTgt spid="19"/>
                                        </p:tgtEl>
                                        <p:attrNameLst>
                                          <p:attrName>ppt_w</p:attrName>
                                        </p:attrNameLst>
                                      </p:cBhvr>
                                      <p:tavLst>
                                        <p:tav tm="0">
                                          <p:val>
                                            <p:strVal val="ppt_w"/>
                                          </p:val>
                                        </p:tav>
                                        <p:tav tm="100000">
                                          <p:val>
                                            <p:strVal val="ppt_w"/>
                                          </p:val>
                                        </p:tav>
                                      </p:tavLst>
                                    </p:anim>
                                    <p:anim calcmode="lin" valueType="num">
                                      <p:cBhvr>
                                        <p:cTn id="21" dur="500"/>
                                        <p:tgtEl>
                                          <p:spTgt spid="1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2"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3" restart="whenNotActive" fill="hold" evtFilter="cancelBubble" nodeType="interactiveSeq">
                <p:stCondLst>
                  <p:cond evt="onClick" delay="0">
                    <p:tgtEl>
                      <p:spTgt spid="47"/>
                    </p:tgtEl>
                  </p:cond>
                </p:stCondLst>
                <p:endSync evt="end" delay="0">
                  <p:rtn val="all"/>
                </p:endSync>
                <p:childTnLst>
                  <p:par>
                    <p:cTn id="24" fill="hold">
                      <p:stCondLst>
                        <p:cond delay="0"/>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1000"/>
                                        <p:tgtEl>
                                          <p:spTgt spid="58"/>
                                        </p:tgtEl>
                                      </p:cBhvr>
                                    </p:animEffect>
                                    <p:anim calcmode="lin" valueType="num">
                                      <p:cBhvr>
                                        <p:cTn id="41" dur="1000" fill="hold"/>
                                        <p:tgtEl>
                                          <p:spTgt spid="58"/>
                                        </p:tgtEl>
                                        <p:attrNameLst>
                                          <p:attrName>ppt_x</p:attrName>
                                        </p:attrNameLst>
                                      </p:cBhvr>
                                      <p:tavLst>
                                        <p:tav tm="0">
                                          <p:val>
                                            <p:strVal val="#ppt_x"/>
                                          </p:val>
                                        </p:tav>
                                        <p:tav tm="100000">
                                          <p:val>
                                            <p:strVal val="#ppt_x"/>
                                          </p:val>
                                        </p:tav>
                                      </p:tavLst>
                                    </p:anim>
                                    <p:anim calcmode="lin" valueType="num">
                                      <p:cBhvr>
                                        <p:cTn id="42"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grpId="0" nodeType="click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fade">
                                      <p:cBhvr>
                                        <p:cTn id="47" dur="1000"/>
                                        <p:tgtEl>
                                          <p:spTgt spid="83"/>
                                        </p:tgtEl>
                                      </p:cBhvr>
                                    </p:animEffect>
                                    <p:anim calcmode="lin" valueType="num">
                                      <p:cBhvr>
                                        <p:cTn id="48" dur="1000" fill="hold"/>
                                        <p:tgtEl>
                                          <p:spTgt spid="83"/>
                                        </p:tgtEl>
                                        <p:attrNameLst>
                                          <p:attrName>ppt_x</p:attrName>
                                        </p:attrNameLst>
                                      </p:cBhvr>
                                      <p:tavLst>
                                        <p:tav tm="0">
                                          <p:val>
                                            <p:strVal val="#ppt_x"/>
                                          </p:val>
                                        </p:tav>
                                        <p:tav tm="100000">
                                          <p:val>
                                            <p:strVal val="#ppt_x"/>
                                          </p:val>
                                        </p:tav>
                                      </p:tavLst>
                                    </p:anim>
                                    <p:anim calcmode="lin" valueType="num">
                                      <p:cBhvr>
                                        <p:cTn id="49"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47"/>
                  </p:tgtEl>
                </p:cond>
              </p:nextCondLst>
            </p:seq>
            <p:seq concurrent="1" nextAc="seek">
              <p:cTn id="50" restart="whenNotActive" fill="hold" evtFilter="cancelBubble" nodeType="interactiveSeq">
                <p:stCondLst>
                  <p:cond evt="onClick" delay="0">
                    <p:tgtEl>
                      <p:spTgt spid="26"/>
                    </p:tgtEl>
                  </p:cond>
                </p:stCondLst>
                <p:endSync evt="end" delay="0">
                  <p:rtn val="all"/>
                </p:endSync>
                <p:childTnLst>
                  <p:par>
                    <p:cTn id="51" fill="hold">
                      <p:stCondLst>
                        <p:cond delay="0"/>
                      </p:stCondLst>
                      <p:childTnLst>
                        <p:par>
                          <p:cTn id="52" fill="hold">
                            <p:stCondLst>
                              <p:cond delay="0"/>
                            </p:stCondLst>
                            <p:childTnLst>
                              <p:par>
                                <p:cTn id="53" presetID="29" presetClass="entr" presetSubtype="0" fill="hold" nodeType="click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p:cTn id="55" dur="1000" fill="hold"/>
                                        <p:tgtEl>
                                          <p:spTgt spid="2"/>
                                        </p:tgtEl>
                                        <p:attrNameLst>
                                          <p:attrName>ppt_x</p:attrName>
                                        </p:attrNameLst>
                                      </p:cBhvr>
                                      <p:tavLst>
                                        <p:tav tm="0">
                                          <p:val>
                                            <p:strVal val="#ppt_x-.2"/>
                                          </p:val>
                                        </p:tav>
                                        <p:tav tm="100000">
                                          <p:val>
                                            <p:strVal val="#ppt_x"/>
                                          </p:val>
                                        </p:tav>
                                      </p:tavLst>
                                    </p:anim>
                                    <p:anim calcmode="lin" valueType="num">
                                      <p:cBhvr>
                                        <p:cTn id="56"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57" dur="1000"/>
                                        <p:tgtEl>
                                          <p:spTgt spid="2"/>
                                        </p:tgtEl>
                                      </p:cBhvr>
                                    </p:animEffect>
                                  </p:childTnLst>
                                </p:cTn>
                              </p:par>
                            </p:childTnLst>
                          </p:cTn>
                        </p:par>
                      </p:childTnLst>
                    </p:cTn>
                  </p:par>
                </p:childTnLst>
              </p:cTn>
              <p:nextCondLst>
                <p:cond evt="onClick" delay="0">
                  <p:tgtEl>
                    <p:spTgt spid="26"/>
                  </p:tgtEl>
                </p:cond>
              </p:nextCondLst>
            </p:seq>
            <p:seq concurrent="1" nextAc="seek">
              <p:cTn id="58" restart="whenNotActive" fill="hold" evtFilter="cancelBubble" nodeType="interactiveSeq">
                <p:stCondLst>
                  <p:cond evt="onClick" delay="0">
                    <p:tgtEl>
                      <p:spTgt spid="58"/>
                    </p:tgtEl>
                  </p:cond>
                </p:stCondLst>
                <p:endSync evt="end" delay="0">
                  <p:rtn val="all"/>
                </p:endSync>
                <p:childTnLst>
                  <p:par>
                    <p:cTn id="59" fill="hold">
                      <p:stCondLst>
                        <p:cond delay="0"/>
                      </p:stCondLst>
                      <p:childTnLst>
                        <p:par>
                          <p:cTn id="60" fill="hold">
                            <p:stCondLst>
                              <p:cond delay="0"/>
                            </p:stCondLst>
                            <p:childTnLst>
                              <p:par>
                                <p:cTn id="61" presetID="29" presetClass="entr" presetSubtype="0" fill="hold" nodeType="clickEffect">
                                  <p:stCondLst>
                                    <p:cond delay="0"/>
                                  </p:stCondLst>
                                  <p:childTnLst>
                                    <p:set>
                                      <p:cBhvr>
                                        <p:cTn id="62" dur="1" fill="hold">
                                          <p:stCondLst>
                                            <p:cond delay="0"/>
                                          </p:stCondLst>
                                        </p:cTn>
                                        <p:tgtEl>
                                          <p:spTgt spid="3"/>
                                        </p:tgtEl>
                                        <p:attrNameLst>
                                          <p:attrName>style.visibility</p:attrName>
                                        </p:attrNameLst>
                                      </p:cBhvr>
                                      <p:to>
                                        <p:strVal val="visible"/>
                                      </p:to>
                                    </p:set>
                                    <p:anim calcmode="lin" valueType="num">
                                      <p:cBhvr>
                                        <p:cTn id="63" dur="1000" fill="hold"/>
                                        <p:tgtEl>
                                          <p:spTgt spid="3"/>
                                        </p:tgtEl>
                                        <p:attrNameLst>
                                          <p:attrName>ppt_x</p:attrName>
                                        </p:attrNameLst>
                                      </p:cBhvr>
                                      <p:tavLst>
                                        <p:tav tm="0">
                                          <p:val>
                                            <p:strVal val="#ppt_x-.2"/>
                                          </p:val>
                                        </p:tav>
                                        <p:tav tm="100000">
                                          <p:val>
                                            <p:strVal val="#ppt_x"/>
                                          </p:val>
                                        </p:tav>
                                      </p:tavLst>
                                    </p:anim>
                                    <p:anim calcmode="lin" valueType="num">
                                      <p:cBhvr>
                                        <p:cTn id="64"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65" dur="1000"/>
                                        <p:tgtEl>
                                          <p:spTgt spid="3"/>
                                        </p:tgtEl>
                                      </p:cBhvr>
                                    </p:animEffect>
                                  </p:childTnLst>
                                </p:cTn>
                              </p:par>
                            </p:childTnLst>
                          </p:cTn>
                        </p:par>
                      </p:childTnLst>
                    </p:cTn>
                  </p:par>
                  <p:par>
                    <p:cTn id="66" fill="hold">
                      <p:stCondLst>
                        <p:cond delay="indefinite"/>
                      </p:stCondLst>
                      <p:childTnLst>
                        <p:par>
                          <p:cTn id="67" fill="hold">
                            <p:stCondLst>
                              <p:cond delay="0"/>
                            </p:stCondLst>
                            <p:childTnLst>
                              <p:par>
                                <p:cTn id="68" presetID="29" presetClass="entr" presetSubtype="0" fill="hold" nodeType="clickEffect">
                                  <p:stCondLst>
                                    <p:cond delay="0"/>
                                  </p:stCondLst>
                                  <p:childTnLst>
                                    <p:set>
                                      <p:cBhvr>
                                        <p:cTn id="69" dur="1" fill="hold">
                                          <p:stCondLst>
                                            <p:cond delay="0"/>
                                          </p:stCondLst>
                                        </p:cTn>
                                        <p:tgtEl>
                                          <p:spTgt spid="4"/>
                                        </p:tgtEl>
                                        <p:attrNameLst>
                                          <p:attrName>style.visibility</p:attrName>
                                        </p:attrNameLst>
                                      </p:cBhvr>
                                      <p:to>
                                        <p:strVal val="visible"/>
                                      </p:to>
                                    </p:set>
                                    <p:anim calcmode="lin" valueType="num">
                                      <p:cBhvr>
                                        <p:cTn id="70" dur="1000" fill="hold"/>
                                        <p:tgtEl>
                                          <p:spTgt spid="4"/>
                                        </p:tgtEl>
                                        <p:attrNameLst>
                                          <p:attrName>ppt_x</p:attrName>
                                        </p:attrNameLst>
                                      </p:cBhvr>
                                      <p:tavLst>
                                        <p:tav tm="0">
                                          <p:val>
                                            <p:strVal val="#ppt_x-.2"/>
                                          </p:val>
                                        </p:tav>
                                        <p:tav tm="100000">
                                          <p:val>
                                            <p:strVal val="#ppt_x"/>
                                          </p:val>
                                        </p:tav>
                                      </p:tavLst>
                                    </p:anim>
                                    <p:anim calcmode="lin" valueType="num">
                                      <p:cBhvr>
                                        <p:cTn id="71"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72" dur="1000"/>
                                        <p:tgtEl>
                                          <p:spTgt spid="4"/>
                                        </p:tgtEl>
                                      </p:cBhvr>
                                    </p:animEffect>
                                  </p:childTnLst>
                                </p:cTn>
                              </p:par>
                            </p:childTnLst>
                          </p:cTn>
                        </p:par>
                      </p:childTnLst>
                    </p:cTn>
                  </p:par>
                </p:childTnLst>
              </p:cTn>
              <p:nextCondLst>
                <p:cond evt="onClick" delay="0">
                  <p:tgtEl>
                    <p:spTgt spid="58"/>
                  </p:tgtEl>
                </p:cond>
              </p:nextCondLst>
            </p:seq>
          </p:childTnLst>
        </p:cTn>
      </p:par>
    </p:tnLst>
    <p:bldLst>
      <p:bldP spid="19" grpId="0" animBg="1"/>
      <p:bldP spid="19" grpId="1" animBg="1"/>
      <p:bldP spid="20" grpId="0" animBg="1"/>
      <p:bldP spid="20" grpId="1" animBg="1"/>
      <p:bldP spid="26" grpId="0" animBg="1"/>
      <p:bldP spid="58" grpId="0" animBg="1"/>
      <p:bldP spid="83" grpId="0" animBg="1"/>
      <p:bldP spid="3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Управляющая кнопка: далее 4">
            <a:hlinkClick r:id="" action="ppaction://hlinkshowjump?jump=nextslide" highlightClick="1"/>
          </p:cNvPr>
          <p:cNvSpPr/>
          <p:nvPr/>
        </p:nvSpPr>
        <p:spPr>
          <a:xfrm>
            <a:off x="529208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возврат 5">
            <a:hlinkClick r:id="" action="ppaction://hlinkshowjump?jump=lastslideviewed" highlightClick="1"/>
          </p:cNvPr>
          <p:cNvSpPr/>
          <p:nvPr/>
        </p:nvSpPr>
        <p:spPr>
          <a:xfrm>
            <a:off x="370790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№9/1</a:t>
            </a:r>
            <a:endParaRPr lang="ru-RU" sz="2400" b="1" dirty="0">
              <a:solidFill>
                <a:schemeClr val="bg1"/>
              </a:solidFill>
              <a:latin typeface="Times New Roman" pitchFamily="18" charset="0"/>
              <a:cs typeface="Times New Roman" pitchFamily="18" charset="0"/>
            </a:endParaRPr>
          </a:p>
        </p:txBody>
      </p:sp>
      <p:sp>
        <p:nvSpPr>
          <p:cNvPr id="10" name="TextBox 9"/>
          <p:cNvSpPr txBox="1"/>
          <p:nvPr/>
        </p:nvSpPr>
        <p:spPr>
          <a:xfrm>
            <a:off x="1403648" y="260648"/>
            <a:ext cx="7560840" cy="892552"/>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Найдите корни уравнения</a:t>
            </a:r>
          </a:p>
          <a:p>
            <a:r>
              <a:rPr lang="ru-RU" sz="2400" b="1" dirty="0" smtClean="0">
                <a:latin typeface="Times New Roman" pitchFamily="18" charset="0"/>
                <a:cs typeface="Times New Roman" pitchFamily="18" charset="0"/>
              </a:rPr>
              <a:t>  Если корней несколько, в ответе укажите б</a:t>
            </a:r>
            <a:r>
              <a:rPr lang="en-US" sz="2400" b="1" dirty="0" smtClean="0">
                <a:latin typeface="Times New Roman" pitchFamily="18" charset="0"/>
                <a:cs typeface="Times New Roman" pitchFamily="18" charset="0"/>
              </a:rPr>
              <a:t>ó</a:t>
            </a:r>
            <a:r>
              <a:rPr lang="ru-RU" sz="2400" b="1" dirty="0" err="1" smtClean="0">
                <a:latin typeface="Times New Roman" pitchFamily="18" charset="0"/>
                <a:cs typeface="Times New Roman" pitchFamily="18" charset="0"/>
              </a:rPr>
              <a:t>льший</a:t>
            </a:r>
            <a:r>
              <a:rPr lang="ru-RU" sz="2400" b="1" dirty="0" smtClean="0">
                <a:latin typeface="Times New Roman" pitchFamily="18" charset="0"/>
                <a:cs typeface="Times New Roman" pitchFamily="18" charset="0"/>
              </a:rPr>
              <a:t>. </a:t>
            </a:r>
            <a:endParaRPr lang="ru-RU" sz="2400" b="1" dirty="0">
              <a:latin typeface="Times New Roman" pitchFamily="18" charset="0"/>
              <a:cs typeface="Times New Roman" pitchFamily="18" charset="0"/>
            </a:endParaRPr>
          </a:p>
        </p:txBody>
      </p:sp>
      <p:sp>
        <p:nvSpPr>
          <p:cNvPr id="19" name="Управляющая кнопка: настраиваемая 18">
            <a:hlinkClick r:id="" action="ppaction://noaction" highlightClick="1"/>
          </p:cNvPr>
          <p:cNvSpPr/>
          <p:nvPr/>
        </p:nvSpPr>
        <p:spPr>
          <a:xfrm>
            <a:off x="6516216" y="5949280"/>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accent1">
                    <a:lumMod val="50000"/>
                  </a:schemeClr>
                </a:solidFill>
                <a:latin typeface="Times New Roman" pitchFamily="18" charset="0"/>
                <a:cs typeface="Times New Roman" pitchFamily="18" charset="0"/>
              </a:rPr>
              <a:t>-1,5</a:t>
            </a:r>
            <a:endParaRPr lang="ru-RU" sz="3600" b="1" dirty="0">
              <a:solidFill>
                <a:schemeClr val="accent1">
                  <a:lumMod val="50000"/>
                </a:schemeClr>
              </a:solidFill>
              <a:latin typeface="Times New Roman" pitchFamily="18" charset="0"/>
              <a:cs typeface="Times New Roman" pitchFamily="18" charset="0"/>
            </a:endParaRPr>
          </a:p>
        </p:txBody>
      </p:sp>
      <p:sp>
        <p:nvSpPr>
          <p:cNvPr id="20" name="Управляющая кнопка: настраиваемая 19">
            <a:hlinkClick r:id="" action="ppaction://noaction" highlightClick="1"/>
          </p:cNvPr>
          <p:cNvSpPr/>
          <p:nvPr/>
        </p:nvSpPr>
        <p:spPr>
          <a:xfrm>
            <a:off x="6516216" y="5949280"/>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21" name="Управляющая кнопка: настраиваемая 20">
            <a:hlinkClick r:id="" action="ppaction://noaction" highlightClick="1"/>
          </p:cNvPr>
          <p:cNvSpPr/>
          <p:nvPr/>
        </p:nvSpPr>
        <p:spPr>
          <a:xfrm>
            <a:off x="6516216" y="5949280"/>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grpSp>
        <p:nvGrpSpPr>
          <p:cNvPr id="2" name="Группа 30"/>
          <p:cNvGrpSpPr/>
          <p:nvPr/>
        </p:nvGrpSpPr>
        <p:grpSpPr>
          <a:xfrm>
            <a:off x="4499992" y="1797050"/>
            <a:ext cx="4464496" cy="623838"/>
            <a:chOff x="1043608" y="1437010"/>
            <a:chExt cx="4464496" cy="623838"/>
          </a:xfrm>
        </p:grpSpPr>
        <p:sp>
          <p:nvSpPr>
            <p:cNvPr id="32" name="Прямоугольник 31"/>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3" name="Object 8"/>
            <p:cNvGraphicFramePr>
              <a:graphicFrameLocks noChangeAspect="1"/>
            </p:cNvGraphicFramePr>
            <p:nvPr/>
          </p:nvGraphicFramePr>
          <p:xfrm>
            <a:off x="1979712" y="1437010"/>
            <a:ext cx="2736304" cy="615950"/>
          </p:xfrm>
          <a:graphic>
            <a:graphicData uri="http://schemas.openxmlformats.org/presentationml/2006/ole">
              <p:oleObj spid="_x0000_s16386" name="Формула" r:id="rId4" imgW="1257120" imgH="241200" progId="Equation.3">
                <p:embed/>
              </p:oleObj>
            </a:graphicData>
          </a:graphic>
        </p:graphicFrame>
      </p:grpSp>
      <p:sp>
        <p:nvSpPr>
          <p:cNvPr id="26" name="Прямоугольник 25"/>
          <p:cNvSpPr/>
          <p:nvPr/>
        </p:nvSpPr>
        <p:spPr>
          <a:xfrm>
            <a:off x="323528" y="1845295"/>
            <a:ext cx="4032448" cy="1007641"/>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chemeClr val="tx1"/>
                </a:solidFill>
                <a:latin typeface="Times New Roman" pitchFamily="18" charset="0"/>
                <a:cs typeface="Times New Roman" pitchFamily="18" charset="0"/>
              </a:rPr>
              <a:t>Преобразовать и упростить уравнение (3) </a:t>
            </a:r>
            <a:endParaRPr lang="ru-RU" sz="2400" b="1" dirty="0">
              <a:solidFill>
                <a:schemeClr val="tx1"/>
              </a:solidFill>
              <a:latin typeface="Times New Roman" pitchFamily="18" charset="0"/>
              <a:cs typeface="Times New Roman" pitchFamily="18" charset="0"/>
            </a:endParaRPr>
          </a:p>
        </p:txBody>
      </p:sp>
      <p:graphicFrame>
        <p:nvGraphicFramePr>
          <p:cNvPr id="18453" name="Object 21"/>
          <p:cNvGraphicFramePr>
            <a:graphicFrameLocks noChangeAspect="1"/>
          </p:cNvGraphicFramePr>
          <p:nvPr/>
        </p:nvGraphicFramePr>
        <p:xfrm>
          <a:off x="6228184" y="260648"/>
          <a:ext cx="2276475" cy="568325"/>
        </p:xfrm>
        <a:graphic>
          <a:graphicData uri="http://schemas.openxmlformats.org/presentationml/2006/ole">
            <p:oleObj spid="_x0000_s16387" name="Формула" r:id="rId5" imgW="1041120" imgH="241200" progId="Equation.3">
              <p:embed/>
            </p:oleObj>
          </a:graphicData>
        </a:graphic>
      </p:graphicFrame>
      <p:sp>
        <p:nvSpPr>
          <p:cNvPr id="47" name="Управляющая кнопка: настраиваемая 46">
            <a:hlinkClick r:id="" action="ppaction://noaction" highlightClick="1"/>
          </p:cNvPr>
          <p:cNvSpPr/>
          <p:nvPr/>
        </p:nvSpPr>
        <p:spPr>
          <a:xfrm>
            <a:off x="323528" y="1340768"/>
            <a:ext cx="3312368" cy="432048"/>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Алгоритм</a:t>
            </a:r>
            <a:endParaRPr lang="ru-RU" sz="2800" b="1" dirty="0">
              <a:latin typeface="Times New Roman" pitchFamily="18" charset="0"/>
              <a:cs typeface="Times New Roman" pitchFamily="18" charset="0"/>
            </a:endParaRPr>
          </a:p>
        </p:txBody>
      </p:sp>
      <p:sp>
        <p:nvSpPr>
          <p:cNvPr id="48" name="Управляющая кнопка: настраиваемая 47">
            <a:hlinkClick r:id="" action="ppaction://noaction" highlightClick="1"/>
          </p:cNvPr>
          <p:cNvSpPr/>
          <p:nvPr/>
        </p:nvSpPr>
        <p:spPr>
          <a:xfrm>
            <a:off x="5652120" y="1340768"/>
            <a:ext cx="3312368" cy="432048"/>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Решение</a:t>
            </a:r>
            <a:endParaRPr lang="ru-RU" sz="2800" b="1" dirty="0">
              <a:latin typeface="Times New Roman" pitchFamily="18" charset="0"/>
              <a:cs typeface="Times New Roman" pitchFamily="18" charset="0"/>
            </a:endParaRPr>
          </a:p>
        </p:txBody>
      </p:sp>
      <p:sp>
        <p:nvSpPr>
          <p:cNvPr id="49" name="Управляющая кнопка: настраиваемая 48">
            <a:hlinkClick r:id="rId6" action="ppaction://hlinksldjump" highlightClick="1"/>
          </p:cNvPr>
          <p:cNvSpPr/>
          <p:nvPr/>
        </p:nvSpPr>
        <p:spPr>
          <a:xfrm>
            <a:off x="3203848" y="2348880"/>
            <a:ext cx="1008112"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Times New Roman" pitchFamily="18" charset="0"/>
                <a:cs typeface="Times New Roman" pitchFamily="18" charset="0"/>
              </a:rPr>
              <a:t>ФСУ</a:t>
            </a:r>
            <a:endParaRPr lang="ru-RU" sz="2400" b="1" dirty="0">
              <a:latin typeface="Times New Roman" pitchFamily="18" charset="0"/>
              <a:cs typeface="Times New Roman" pitchFamily="18" charset="0"/>
            </a:endParaRPr>
          </a:p>
        </p:txBody>
      </p:sp>
      <p:grpSp>
        <p:nvGrpSpPr>
          <p:cNvPr id="3" name="Группа 49"/>
          <p:cNvGrpSpPr/>
          <p:nvPr/>
        </p:nvGrpSpPr>
        <p:grpSpPr>
          <a:xfrm>
            <a:off x="4499992" y="2492896"/>
            <a:ext cx="4464496" cy="624458"/>
            <a:chOff x="1043608" y="1484784"/>
            <a:chExt cx="4464496" cy="624458"/>
          </a:xfrm>
        </p:grpSpPr>
        <p:sp>
          <p:nvSpPr>
            <p:cNvPr id="51" name="Прямоугольник 50"/>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itchFamily="18" charset="0"/>
                  <a:cs typeface="Times New Roman" pitchFamily="18" charset="0"/>
                </a:rPr>
                <a:t>(х-1-х-4)(х-1+х+4)=0</a:t>
              </a:r>
              <a:endParaRPr lang="ru-RU" sz="2800" dirty="0">
                <a:solidFill>
                  <a:schemeClr val="tx1"/>
                </a:solidFill>
                <a:latin typeface="Times New Roman" pitchFamily="18" charset="0"/>
                <a:cs typeface="Times New Roman" pitchFamily="18" charset="0"/>
              </a:endParaRPr>
            </a:p>
          </p:txBody>
        </p:sp>
        <p:graphicFrame>
          <p:nvGraphicFramePr>
            <p:cNvPr id="52" name="Object 8"/>
            <p:cNvGraphicFramePr>
              <a:graphicFrameLocks noChangeAspect="1"/>
            </p:cNvGraphicFramePr>
            <p:nvPr/>
          </p:nvGraphicFramePr>
          <p:xfrm>
            <a:off x="1043608" y="1484784"/>
            <a:ext cx="4392488" cy="624458"/>
          </p:xfrm>
          <a:graphic>
            <a:graphicData uri="http://schemas.openxmlformats.org/presentationml/2006/ole">
              <p:oleObj spid="_x0000_s16388" name="Формула" r:id="rId7" imgW="1955520" imgH="215640" progId="Equation.3">
                <p:embed/>
              </p:oleObj>
            </a:graphicData>
          </a:graphic>
        </p:graphicFrame>
      </p:grpSp>
      <p:grpSp>
        <p:nvGrpSpPr>
          <p:cNvPr id="4" name="Группа 52"/>
          <p:cNvGrpSpPr/>
          <p:nvPr/>
        </p:nvGrpSpPr>
        <p:grpSpPr>
          <a:xfrm>
            <a:off x="4499992" y="3125788"/>
            <a:ext cx="4464496" cy="591690"/>
            <a:chOff x="1043608" y="1469158"/>
            <a:chExt cx="4464496" cy="591690"/>
          </a:xfrm>
        </p:grpSpPr>
        <p:sp>
          <p:nvSpPr>
            <p:cNvPr id="54" name="Прямоугольник 53"/>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55" name="Object 8"/>
            <p:cNvGraphicFramePr>
              <a:graphicFrameLocks noChangeAspect="1"/>
            </p:cNvGraphicFramePr>
            <p:nvPr/>
          </p:nvGraphicFramePr>
          <p:xfrm>
            <a:off x="2106216" y="1469158"/>
            <a:ext cx="2346325" cy="550862"/>
          </p:xfrm>
          <a:graphic>
            <a:graphicData uri="http://schemas.openxmlformats.org/presentationml/2006/ole">
              <p:oleObj spid="_x0000_s16389" name="Формула" r:id="rId8" imgW="901440" imgH="215640" progId="Equation.3">
                <p:embed/>
              </p:oleObj>
            </a:graphicData>
          </a:graphic>
        </p:graphicFrame>
      </p:grpSp>
      <p:sp>
        <p:nvSpPr>
          <p:cNvPr id="58" name="Прямоугольник 57"/>
          <p:cNvSpPr/>
          <p:nvPr/>
        </p:nvSpPr>
        <p:spPr>
          <a:xfrm>
            <a:off x="323528" y="3212976"/>
            <a:ext cx="4032448" cy="1007641"/>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chemeClr val="tx1"/>
                </a:solidFill>
                <a:latin typeface="Times New Roman" pitchFamily="18" charset="0"/>
                <a:cs typeface="Times New Roman" pitchFamily="18" charset="0"/>
              </a:rPr>
              <a:t>Решить линейное</a:t>
            </a:r>
          </a:p>
          <a:p>
            <a:r>
              <a:rPr lang="ru-RU" sz="2400" b="1" dirty="0" smtClean="0">
                <a:solidFill>
                  <a:schemeClr val="tx1"/>
                </a:solidFill>
                <a:latin typeface="Times New Roman" pitchFamily="18" charset="0"/>
                <a:cs typeface="Times New Roman" pitchFamily="18" charset="0"/>
              </a:rPr>
              <a:t> уравнение</a:t>
            </a:r>
            <a:endParaRPr lang="ru-RU" sz="2400" b="1" dirty="0">
              <a:solidFill>
                <a:schemeClr val="tx1"/>
              </a:solidFill>
              <a:latin typeface="Times New Roman" pitchFamily="18" charset="0"/>
              <a:cs typeface="Times New Roman" pitchFamily="18" charset="0"/>
            </a:endParaRPr>
          </a:p>
        </p:txBody>
      </p:sp>
      <p:grpSp>
        <p:nvGrpSpPr>
          <p:cNvPr id="7" name="Группа 79"/>
          <p:cNvGrpSpPr/>
          <p:nvPr/>
        </p:nvGrpSpPr>
        <p:grpSpPr>
          <a:xfrm>
            <a:off x="4499992" y="3805162"/>
            <a:ext cx="4464496" cy="576064"/>
            <a:chOff x="1043608" y="1484784"/>
            <a:chExt cx="4464496" cy="576064"/>
          </a:xfrm>
        </p:grpSpPr>
        <p:sp>
          <p:nvSpPr>
            <p:cNvPr id="81" name="Прямоугольник 80"/>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2" name="Object 8"/>
            <p:cNvGraphicFramePr>
              <a:graphicFrameLocks noChangeAspect="1"/>
            </p:cNvGraphicFramePr>
            <p:nvPr/>
          </p:nvGraphicFramePr>
          <p:xfrm>
            <a:off x="2617391" y="1516610"/>
            <a:ext cx="1322388" cy="454025"/>
          </p:xfrm>
          <a:graphic>
            <a:graphicData uri="http://schemas.openxmlformats.org/presentationml/2006/ole">
              <p:oleObj spid="_x0000_s16390" name="Формула" r:id="rId9" imgW="507960" imgH="177480" progId="Equation.3">
                <p:embed/>
              </p:oleObj>
            </a:graphicData>
          </a:graphic>
        </p:graphicFrame>
      </p:grpSp>
      <p:sp>
        <p:nvSpPr>
          <p:cNvPr id="83" name="Прямоугольник 82"/>
          <p:cNvSpPr/>
          <p:nvPr/>
        </p:nvSpPr>
        <p:spPr>
          <a:xfrm>
            <a:off x="323528" y="4581128"/>
            <a:ext cx="4032448" cy="1007641"/>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chemeClr val="tx1"/>
                </a:solidFill>
                <a:latin typeface="Times New Roman" pitchFamily="18" charset="0"/>
                <a:cs typeface="Times New Roman" pitchFamily="18" charset="0"/>
              </a:rPr>
              <a:t>Записать ответ, согласно условию задачи</a:t>
            </a:r>
            <a:endParaRPr lang="ru-RU" sz="2400" b="1" dirty="0">
              <a:solidFill>
                <a:schemeClr val="tx1"/>
              </a:solidFill>
              <a:latin typeface="Times New Roman" pitchFamily="18" charset="0"/>
              <a:cs typeface="Times New Roman" pitchFamily="18" charset="0"/>
            </a:endParaRPr>
          </a:p>
        </p:txBody>
      </p:sp>
      <p:grpSp>
        <p:nvGrpSpPr>
          <p:cNvPr id="8" name="Группа 83"/>
          <p:cNvGrpSpPr/>
          <p:nvPr/>
        </p:nvGrpSpPr>
        <p:grpSpPr>
          <a:xfrm>
            <a:off x="4499992" y="4452938"/>
            <a:ext cx="4464496" cy="576360"/>
            <a:chOff x="1043608" y="1484488"/>
            <a:chExt cx="4464496" cy="576360"/>
          </a:xfrm>
        </p:grpSpPr>
        <p:sp>
          <p:nvSpPr>
            <p:cNvPr id="85" name="Прямоугольник 84"/>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6" name="Object 8"/>
            <p:cNvGraphicFramePr>
              <a:graphicFrameLocks noChangeAspect="1"/>
            </p:cNvGraphicFramePr>
            <p:nvPr/>
          </p:nvGraphicFramePr>
          <p:xfrm>
            <a:off x="2584054" y="1484488"/>
            <a:ext cx="1389062" cy="517525"/>
          </p:xfrm>
          <a:graphic>
            <a:graphicData uri="http://schemas.openxmlformats.org/presentationml/2006/ole">
              <p:oleObj spid="_x0000_s16391" name="Формула" r:id="rId10" imgW="533160" imgH="203040" progId="Equation.3">
                <p:embed/>
              </p:oleObj>
            </a:graphicData>
          </a:graphic>
        </p:graphicFrame>
      </p:grpSp>
      <p:sp>
        <p:nvSpPr>
          <p:cNvPr id="35" name="Прямоугольник 34"/>
          <p:cNvSpPr/>
          <p:nvPr/>
        </p:nvSpPr>
        <p:spPr>
          <a:xfrm>
            <a:off x="3851920" y="1340768"/>
            <a:ext cx="158417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00"/>
                </a:solidFill>
                <a:latin typeface="Times New Roman" pitchFamily="18" charset="0"/>
                <a:cs typeface="Times New Roman" pitchFamily="18" charset="0"/>
              </a:rPr>
              <a:t>I</a:t>
            </a:r>
            <a:r>
              <a:rPr lang="ru-RU" sz="2400" b="1" dirty="0" smtClean="0">
                <a:solidFill>
                  <a:srgbClr val="FFFF00"/>
                </a:solidFill>
                <a:latin typeface="Times New Roman" pitchFamily="18" charset="0"/>
                <a:cs typeface="Times New Roman" pitchFamily="18" charset="0"/>
              </a:rPr>
              <a:t> способ</a:t>
            </a:r>
            <a:endParaRPr lang="ru-RU" sz="2400" b="1" dirty="0">
              <a:solidFill>
                <a:srgbClr val="FFFF00"/>
              </a:solidFill>
              <a:latin typeface="Times New Roman" pitchFamily="18" charset="0"/>
              <a:cs typeface="Times New Roman" pitchFamily="18" charset="0"/>
            </a:endParaRPr>
          </a:p>
        </p:txBody>
      </p:sp>
      <p:sp>
        <p:nvSpPr>
          <p:cNvPr id="36" name="Управляющая кнопка: настраиваемая 35">
            <a:hlinkClick r:id="rId11" action="ppaction://hlinksldjump" highlightClick="1"/>
          </p:cNvPr>
          <p:cNvSpPr/>
          <p:nvPr/>
        </p:nvSpPr>
        <p:spPr>
          <a:xfrm>
            <a:off x="3059832" y="3789040"/>
            <a:ext cx="1152128"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err="1" smtClean="0">
                <a:latin typeface="Times New Roman" pitchFamily="18" charset="0"/>
                <a:cs typeface="Times New Roman" pitchFamily="18" charset="0"/>
              </a:rPr>
              <a:t>ЛинУ</a:t>
            </a:r>
            <a:endParaRPr lang="ru-RU" sz="2400" b="1" dirty="0">
              <a:latin typeface="Times New Roman" pitchFamily="18" charset="0"/>
              <a:cs typeface="Times New Roman" pitchFamily="18" charset="0"/>
            </a:endParaRPr>
          </a:p>
        </p:txBody>
      </p:sp>
      <p:sp>
        <p:nvSpPr>
          <p:cNvPr id="37" name="Управляющая кнопка: настраиваемая 36">
            <a:hlinkClick r:id="rId12" action="ppaction://hlinksldjump" highlightClick="1"/>
          </p:cNvPr>
          <p:cNvSpPr/>
          <p:nvPr/>
        </p:nvSpPr>
        <p:spPr>
          <a:xfrm>
            <a:off x="3059832" y="3284984"/>
            <a:ext cx="1152128"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Times New Roman" pitchFamily="18" charset="0"/>
                <a:cs typeface="Times New Roman" pitchFamily="18" charset="0"/>
              </a:rPr>
              <a:t>Т-</a:t>
            </a:r>
            <a:r>
              <a:rPr lang="en-US" sz="2400" b="1" dirty="0" smtClean="0">
                <a:latin typeface="Times New Roman" pitchFamily="18" charset="0"/>
                <a:cs typeface="Times New Roman" pitchFamily="18" charset="0"/>
              </a:rPr>
              <a:t>5</a:t>
            </a:r>
            <a:endParaRPr lang="ru-RU" sz="2400" b="1" dirty="0">
              <a:latin typeface="Times New Roman" pitchFamily="18" charset="0"/>
              <a:cs typeface="Times New Roman" pitchFamily="18" charset="0"/>
            </a:endParaRPr>
          </a:p>
        </p:txBody>
      </p:sp>
      <p:sp>
        <p:nvSpPr>
          <p:cNvPr id="39" name="Управляющая кнопка: настраиваемая 38">
            <a:hlinkClick r:id="rId13" action="ppaction://hlinksldjump" highlightClick="1"/>
          </p:cNvPr>
          <p:cNvSpPr/>
          <p:nvPr/>
        </p:nvSpPr>
        <p:spPr>
          <a:xfrm>
            <a:off x="2987824" y="5085184"/>
            <a:ext cx="1152128"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Times New Roman" pitchFamily="18" charset="0"/>
                <a:cs typeface="Times New Roman" pitchFamily="18" charset="0"/>
              </a:rPr>
              <a:t>Т-</a:t>
            </a:r>
            <a:r>
              <a:rPr lang="en-US" sz="2400" b="1" dirty="0" smtClean="0">
                <a:latin typeface="Times New Roman" pitchFamily="18" charset="0"/>
                <a:cs typeface="Times New Roman" pitchFamily="18" charset="0"/>
              </a:rPr>
              <a:t>6</a:t>
            </a:r>
            <a:endParaRPr lang="ru-RU" sz="2400" b="1" dirty="0">
              <a:latin typeface="Times New Roman" pitchFamily="18" charset="0"/>
              <a:cs typeface="Times New Roman" pitchFamily="18" charset="0"/>
            </a:endParaRPr>
          </a:p>
        </p:txBody>
      </p:sp>
      <p:sp>
        <p:nvSpPr>
          <p:cNvPr id="38" name="Управляющая кнопка: домой 37">
            <a:hlinkClick r:id="rId14" action="ppaction://hlinksldjump" highlightClick="1"/>
          </p:cNvPr>
          <p:cNvSpPr/>
          <p:nvPr/>
        </p:nvSpPr>
        <p:spPr>
          <a:xfrm>
            <a:off x="449999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9" presetClass="entr" presetSubtype="5"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ppt_w"/>
                                          </p:val>
                                        </p:tav>
                                        <p:tav tm="100000">
                                          <p:val>
                                            <p:strVal val="#ppt_w"/>
                                          </p:val>
                                        </p:tav>
                                      </p:tavLst>
                                    </p:anim>
                                    <p:anim calcmode="lin" valueType="num">
                                      <p:cBhvr>
                                        <p:cTn id="8" dur="500" fill="hold"/>
                                        <p:tgtEl>
                                          <p:spTgt spid="19"/>
                                        </p:tgtEl>
                                        <p:attrNameLst>
                                          <p:attrName>ppt_h</p:attrName>
                                        </p:attrNameLst>
                                      </p:cBhvr>
                                      <p:tavLst>
                                        <p:tav tm="0" fmla="#ppt_h*sin(2.5*pi*$)">
                                          <p:val>
                                            <p:fltVal val="0"/>
                                          </p:val>
                                        </p:tav>
                                        <p:tav tm="100000">
                                          <p:val>
                                            <p:fltVal val="1"/>
                                          </p:val>
                                        </p:tav>
                                      </p:tavLst>
                                    </p:anim>
                                  </p:childTnLst>
                                </p:cTn>
                              </p:par>
                              <p:par>
                                <p:cTn id="9" presetID="19" presetClass="exit" presetSubtype="5" fill="hold" grpId="0" nodeType="withEffect">
                                  <p:stCondLst>
                                    <p:cond delay="0"/>
                                  </p:stCondLst>
                                  <p:childTnLst>
                                    <p:anim calcmode="lin" valueType="num">
                                      <p:cBhvr>
                                        <p:cTn id="10" dur="500"/>
                                        <p:tgtEl>
                                          <p:spTgt spid="20"/>
                                        </p:tgtEl>
                                        <p:attrNameLst>
                                          <p:attrName>ppt_w</p:attrName>
                                        </p:attrNameLst>
                                      </p:cBhvr>
                                      <p:tavLst>
                                        <p:tav tm="0">
                                          <p:val>
                                            <p:strVal val="ppt_w"/>
                                          </p:val>
                                        </p:tav>
                                        <p:tav tm="100000">
                                          <p:val>
                                            <p:strVal val="ppt_w"/>
                                          </p:val>
                                        </p:tav>
                                      </p:tavLst>
                                    </p:anim>
                                    <p:anim calcmode="lin" valueType="num">
                                      <p:cBhvr>
                                        <p:cTn id="11"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9" presetClass="entr" presetSubtype="5" fill="hold" grpId="1"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ppt_w"/>
                                          </p:val>
                                        </p:tav>
                                        <p:tav tm="100000">
                                          <p:val>
                                            <p:strVal val="#ppt_w"/>
                                          </p:val>
                                        </p:tav>
                                      </p:tavLst>
                                    </p:anim>
                                    <p:anim calcmode="lin" valueType="num">
                                      <p:cBhvr>
                                        <p:cTn id="18" dur="500" fill="hold"/>
                                        <p:tgtEl>
                                          <p:spTgt spid="20"/>
                                        </p:tgtEl>
                                        <p:attrNameLst>
                                          <p:attrName>ppt_h</p:attrName>
                                        </p:attrNameLst>
                                      </p:cBhvr>
                                      <p:tavLst>
                                        <p:tav tm="0" fmla="#ppt_h*sin(2.5*pi*$)">
                                          <p:val>
                                            <p:fltVal val="0"/>
                                          </p:val>
                                        </p:tav>
                                        <p:tav tm="100000">
                                          <p:val>
                                            <p:fltVal val="1"/>
                                          </p:val>
                                        </p:tav>
                                      </p:tavLst>
                                    </p:anim>
                                  </p:childTnLst>
                                </p:cTn>
                              </p:par>
                              <p:par>
                                <p:cTn id="19" presetID="19" presetClass="exit" presetSubtype="5" fill="hold" grpId="1" nodeType="withEffect">
                                  <p:stCondLst>
                                    <p:cond delay="0"/>
                                  </p:stCondLst>
                                  <p:childTnLst>
                                    <p:anim calcmode="lin" valueType="num">
                                      <p:cBhvr>
                                        <p:cTn id="20" dur="500"/>
                                        <p:tgtEl>
                                          <p:spTgt spid="19"/>
                                        </p:tgtEl>
                                        <p:attrNameLst>
                                          <p:attrName>ppt_w</p:attrName>
                                        </p:attrNameLst>
                                      </p:cBhvr>
                                      <p:tavLst>
                                        <p:tav tm="0">
                                          <p:val>
                                            <p:strVal val="ppt_w"/>
                                          </p:val>
                                        </p:tav>
                                        <p:tav tm="100000">
                                          <p:val>
                                            <p:strVal val="ppt_w"/>
                                          </p:val>
                                        </p:tav>
                                      </p:tavLst>
                                    </p:anim>
                                    <p:anim calcmode="lin" valueType="num">
                                      <p:cBhvr>
                                        <p:cTn id="21" dur="500"/>
                                        <p:tgtEl>
                                          <p:spTgt spid="1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2"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3" restart="whenNotActive" fill="hold" evtFilter="cancelBubble" nodeType="interactiveSeq">
                <p:stCondLst>
                  <p:cond evt="onClick" delay="0">
                    <p:tgtEl>
                      <p:spTgt spid="47"/>
                    </p:tgtEl>
                  </p:cond>
                </p:stCondLst>
                <p:endSync evt="end" delay="0">
                  <p:rtn val="all"/>
                </p:endSync>
                <p:childTnLst>
                  <p:par>
                    <p:cTn id="24" fill="hold">
                      <p:stCondLst>
                        <p:cond delay="0"/>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1000"/>
                                        <p:tgtEl>
                                          <p:spTgt spid="35"/>
                                        </p:tgtEl>
                                      </p:cBhvr>
                                    </p:animEffect>
                                    <p:anim calcmode="lin" valueType="num">
                                      <p:cBhvr>
                                        <p:cTn id="29" dur="1000" fill="hold"/>
                                        <p:tgtEl>
                                          <p:spTgt spid="35"/>
                                        </p:tgtEl>
                                        <p:attrNameLst>
                                          <p:attrName>ppt_x</p:attrName>
                                        </p:attrNameLst>
                                      </p:cBhvr>
                                      <p:tavLst>
                                        <p:tav tm="0">
                                          <p:val>
                                            <p:strVal val="#ppt_x"/>
                                          </p:val>
                                        </p:tav>
                                        <p:tav tm="100000">
                                          <p:val>
                                            <p:strVal val="#ppt_x"/>
                                          </p:val>
                                        </p:tav>
                                      </p:tavLst>
                                    </p:anim>
                                    <p:anim calcmode="lin" valueType="num">
                                      <p:cBhvr>
                                        <p:cTn id="30"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1000"/>
                                        <p:tgtEl>
                                          <p:spTgt spid="26"/>
                                        </p:tgtEl>
                                      </p:cBhvr>
                                    </p:animEffect>
                                    <p:anim calcmode="lin" valueType="num">
                                      <p:cBhvr>
                                        <p:cTn id="36" dur="1000" fill="hold"/>
                                        <p:tgtEl>
                                          <p:spTgt spid="26"/>
                                        </p:tgtEl>
                                        <p:attrNameLst>
                                          <p:attrName>ppt_x</p:attrName>
                                        </p:attrNameLst>
                                      </p:cBhvr>
                                      <p:tavLst>
                                        <p:tav tm="0">
                                          <p:val>
                                            <p:strVal val="#ppt_x"/>
                                          </p:val>
                                        </p:tav>
                                        <p:tav tm="100000">
                                          <p:val>
                                            <p:strVal val="#ppt_x"/>
                                          </p:val>
                                        </p:tav>
                                      </p:tavLst>
                                    </p:anim>
                                    <p:anim calcmode="lin" valueType="num">
                                      <p:cBhvr>
                                        <p:cTn id="37" dur="1000" fill="hold"/>
                                        <p:tgtEl>
                                          <p:spTgt spid="26"/>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fade">
                                      <p:cBhvr>
                                        <p:cTn id="40" dur="1000"/>
                                        <p:tgtEl>
                                          <p:spTgt spid="49"/>
                                        </p:tgtEl>
                                      </p:cBhvr>
                                    </p:animEffect>
                                    <p:anim calcmode="lin" valueType="num">
                                      <p:cBhvr>
                                        <p:cTn id="41" dur="1000" fill="hold"/>
                                        <p:tgtEl>
                                          <p:spTgt spid="49"/>
                                        </p:tgtEl>
                                        <p:attrNameLst>
                                          <p:attrName>ppt_x</p:attrName>
                                        </p:attrNameLst>
                                      </p:cBhvr>
                                      <p:tavLst>
                                        <p:tav tm="0">
                                          <p:val>
                                            <p:strVal val="#ppt_x"/>
                                          </p:val>
                                        </p:tav>
                                        <p:tav tm="100000">
                                          <p:val>
                                            <p:strVal val="#ppt_x"/>
                                          </p:val>
                                        </p:tav>
                                      </p:tavLst>
                                    </p:anim>
                                    <p:anim calcmode="lin" valueType="num">
                                      <p:cBhvr>
                                        <p:cTn id="42"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grpId="0" nodeType="click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1000"/>
                                        <p:tgtEl>
                                          <p:spTgt spid="58"/>
                                        </p:tgtEl>
                                      </p:cBhvr>
                                    </p:animEffect>
                                    <p:anim calcmode="lin" valueType="num">
                                      <p:cBhvr>
                                        <p:cTn id="48" dur="1000" fill="hold"/>
                                        <p:tgtEl>
                                          <p:spTgt spid="58"/>
                                        </p:tgtEl>
                                        <p:attrNameLst>
                                          <p:attrName>ppt_x</p:attrName>
                                        </p:attrNameLst>
                                      </p:cBhvr>
                                      <p:tavLst>
                                        <p:tav tm="0">
                                          <p:val>
                                            <p:strVal val="#ppt_x"/>
                                          </p:val>
                                        </p:tav>
                                        <p:tav tm="100000">
                                          <p:val>
                                            <p:strVal val="#ppt_x"/>
                                          </p:val>
                                        </p:tav>
                                      </p:tavLst>
                                    </p:anim>
                                    <p:anim calcmode="lin" valueType="num">
                                      <p:cBhvr>
                                        <p:cTn id="49" dur="1000" fill="hold"/>
                                        <p:tgtEl>
                                          <p:spTgt spid="58"/>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1000"/>
                                        <p:tgtEl>
                                          <p:spTgt spid="36"/>
                                        </p:tgtEl>
                                      </p:cBhvr>
                                    </p:animEffect>
                                    <p:anim calcmode="lin" valueType="num">
                                      <p:cBhvr>
                                        <p:cTn id="53" dur="1000" fill="hold"/>
                                        <p:tgtEl>
                                          <p:spTgt spid="36"/>
                                        </p:tgtEl>
                                        <p:attrNameLst>
                                          <p:attrName>ppt_x</p:attrName>
                                        </p:attrNameLst>
                                      </p:cBhvr>
                                      <p:tavLst>
                                        <p:tav tm="0">
                                          <p:val>
                                            <p:strVal val="#ppt_x"/>
                                          </p:val>
                                        </p:tav>
                                        <p:tav tm="100000">
                                          <p:val>
                                            <p:strVal val="#ppt_x"/>
                                          </p:val>
                                        </p:tav>
                                      </p:tavLst>
                                    </p:anim>
                                    <p:anim calcmode="lin" valueType="num">
                                      <p:cBhvr>
                                        <p:cTn id="54" dur="1000" fill="hold"/>
                                        <p:tgtEl>
                                          <p:spTgt spid="36"/>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1000"/>
                                        <p:tgtEl>
                                          <p:spTgt spid="37"/>
                                        </p:tgtEl>
                                      </p:cBhvr>
                                    </p:animEffect>
                                    <p:anim calcmode="lin" valueType="num">
                                      <p:cBhvr>
                                        <p:cTn id="58" dur="1000" fill="hold"/>
                                        <p:tgtEl>
                                          <p:spTgt spid="37"/>
                                        </p:tgtEl>
                                        <p:attrNameLst>
                                          <p:attrName>ppt_x</p:attrName>
                                        </p:attrNameLst>
                                      </p:cBhvr>
                                      <p:tavLst>
                                        <p:tav tm="0">
                                          <p:val>
                                            <p:strVal val="#ppt_x"/>
                                          </p:val>
                                        </p:tav>
                                        <p:tav tm="100000">
                                          <p:val>
                                            <p:strVal val="#ppt_x"/>
                                          </p:val>
                                        </p:tav>
                                      </p:tavLst>
                                    </p:anim>
                                    <p:anim calcmode="lin" valueType="num">
                                      <p:cBhvr>
                                        <p:cTn id="5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7" presetClass="entr" presetSubtype="0" fill="hold" grpId="0" nodeType="clickEffect">
                                  <p:stCondLst>
                                    <p:cond delay="0"/>
                                  </p:stCondLst>
                                  <p:childTnLst>
                                    <p:set>
                                      <p:cBhvr>
                                        <p:cTn id="63" dur="1" fill="hold">
                                          <p:stCondLst>
                                            <p:cond delay="0"/>
                                          </p:stCondLst>
                                        </p:cTn>
                                        <p:tgtEl>
                                          <p:spTgt spid="83"/>
                                        </p:tgtEl>
                                        <p:attrNameLst>
                                          <p:attrName>style.visibility</p:attrName>
                                        </p:attrNameLst>
                                      </p:cBhvr>
                                      <p:to>
                                        <p:strVal val="visible"/>
                                      </p:to>
                                    </p:set>
                                    <p:animEffect transition="in" filter="fade">
                                      <p:cBhvr>
                                        <p:cTn id="64" dur="1000"/>
                                        <p:tgtEl>
                                          <p:spTgt spid="83"/>
                                        </p:tgtEl>
                                      </p:cBhvr>
                                    </p:animEffect>
                                    <p:anim calcmode="lin" valueType="num">
                                      <p:cBhvr>
                                        <p:cTn id="65" dur="1000" fill="hold"/>
                                        <p:tgtEl>
                                          <p:spTgt spid="83"/>
                                        </p:tgtEl>
                                        <p:attrNameLst>
                                          <p:attrName>ppt_x</p:attrName>
                                        </p:attrNameLst>
                                      </p:cBhvr>
                                      <p:tavLst>
                                        <p:tav tm="0">
                                          <p:val>
                                            <p:strVal val="#ppt_x"/>
                                          </p:val>
                                        </p:tav>
                                        <p:tav tm="100000">
                                          <p:val>
                                            <p:strVal val="#ppt_x"/>
                                          </p:val>
                                        </p:tav>
                                      </p:tavLst>
                                    </p:anim>
                                    <p:anim calcmode="lin" valueType="num">
                                      <p:cBhvr>
                                        <p:cTn id="66" dur="1000" fill="hold"/>
                                        <p:tgtEl>
                                          <p:spTgt spid="83"/>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1000"/>
                                        <p:tgtEl>
                                          <p:spTgt spid="39"/>
                                        </p:tgtEl>
                                      </p:cBhvr>
                                    </p:animEffect>
                                    <p:anim calcmode="lin" valueType="num">
                                      <p:cBhvr>
                                        <p:cTn id="70" dur="1000" fill="hold"/>
                                        <p:tgtEl>
                                          <p:spTgt spid="39"/>
                                        </p:tgtEl>
                                        <p:attrNameLst>
                                          <p:attrName>ppt_x</p:attrName>
                                        </p:attrNameLst>
                                      </p:cBhvr>
                                      <p:tavLst>
                                        <p:tav tm="0">
                                          <p:val>
                                            <p:strVal val="#ppt_x"/>
                                          </p:val>
                                        </p:tav>
                                        <p:tav tm="100000">
                                          <p:val>
                                            <p:strVal val="#ppt_x"/>
                                          </p:val>
                                        </p:tav>
                                      </p:tavLst>
                                    </p:anim>
                                    <p:anim calcmode="lin" valueType="num">
                                      <p:cBhvr>
                                        <p:cTn id="71"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47"/>
                  </p:tgtEl>
                </p:cond>
              </p:nextCondLst>
            </p:seq>
            <p:seq concurrent="1" nextAc="seek">
              <p:cTn id="72" restart="whenNotActive" fill="hold" evtFilter="cancelBubble" nodeType="interactiveSeq">
                <p:stCondLst>
                  <p:cond evt="onClick" delay="0">
                    <p:tgtEl>
                      <p:spTgt spid="26"/>
                    </p:tgtEl>
                  </p:cond>
                </p:stCondLst>
                <p:endSync evt="end" delay="0">
                  <p:rtn val="all"/>
                </p:endSync>
                <p:childTnLst>
                  <p:par>
                    <p:cTn id="73" fill="hold">
                      <p:stCondLst>
                        <p:cond delay="0"/>
                      </p:stCondLst>
                      <p:childTnLst>
                        <p:par>
                          <p:cTn id="74" fill="hold">
                            <p:stCondLst>
                              <p:cond delay="0"/>
                            </p:stCondLst>
                            <p:childTnLst>
                              <p:par>
                                <p:cTn id="75" presetID="29" presetClass="entr" presetSubtype="0" fill="hold" nodeType="clickEffect">
                                  <p:stCondLst>
                                    <p:cond delay="0"/>
                                  </p:stCondLst>
                                  <p:childTnLst>
                                    <p:set>
                                      <p:cBhvr>
                                        <p:cTn id="76" dur="1" fill="hold">
                                          <p:stCondLst>
                                            <p:cond delay="0"/>
                                          </p:stCondLst>
                                        </p:cTn>
                                        <p:tgtEl>
                                          <p:spTgt spid="2"/>
                                        </p:tgtEl>
                                        <p:attrNameLst>
                                          <p:attrName>style.visibility</p:attrName>
                                        </p:attrNameLst>
                                      </p:cBhvr>
                                      <p:to>
                                        <p:strVal val="visible"/>
                                      </p:to>
                                    </p:set>
                                    <p:anim calcmode="lin" valueType="num">
                                      <p:cBhvr>
                                        <p:cTn id="77" dur="1000" fill="hold"/>
                                        <p:tgtEl>
                                          <p:spTgt spid="2"/>
                                        </p:tgtEl>
                                        <p:attrNameLst>
                                          <p:attrName>ppt_x</p:attrName>
                                        </p:attrNameLst>
                                      </p:cBhvr>
                                      <p:tavLst>
                                        <p:tav tm="0">
                                          <p:val>
                                            <p:strVal val="#ppt_x-.2"/>
                                          </p:val>
                                        </p:tav>
                                        <p:tav tm="100000">
                                          <p:val>
                                            <p:strVal val="#ppt_x"/>
                                          </p:val>
                                        </p:tav>
                                      </p:tavLst>
                                    </p:anim>
                                    <p:anim calcmode="lin" valueType="num">
                                      <p:cBhvr>
                                        <p:cTn id="7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79" dur="1000"/>
                                        <p:tgtEl>
                                          <p:spTgt spid="2"/>
                                        </p:tgtEl>
                                      </p:cBhvr>
                                    </p:animEffect>
                                  </p:childTnLst>
                                </p:cTn>
                              </p:par>
                            </p:childTnLst>
                          </p:cTn>
                        </p:par>
                      </p:childTnLst>
                    </p:cTn>
                  </p:par>
                  <p:par>
                    <p:cTn id="80" fill="hold">
                      <p:stCondLst>
                        <p:cond delay="indefinite"/>
                      </p:stCondLst>
                      <p:childTnLst>
                        <p:par>
                          <p:cTn id="81" fill="hold">
                            <p:stCondLst>
                              <p:cond delay="0"/>
                            </p:stCondLst>
                            <p:childTnLst>
                              <p:par>
                                <p:cTn id="82" presetID="29" presetClass="entr" presetSubtype="0" fill="hold" nodeType="clickEffect">
                                  <p:stCondLst>
                                    <p:cond delay="0"/>
                                  </p:stCondLst>
                                  <p:childTnLst>
                                    <p:set>
                                      <p:cBhvr>
                                        <p:cTn id="83" dur="1" fill="hold">
                                          <p:stCondLst>
                                            <p:cond delay="0"/>
                                          </p:stCondLst>
                                        </p:cTn>
                                        <p:tgtEl>
                                          <p:spTgt spid="3"/>
                                        </p:tgtEl>
                                        <p:attrNameLst>
                                          <p:attrName>style.visibility</p:attrName>
                                        </p:attrNameLst>
                                      </p:cBhvr>
                                      <p:to>
                                        <p:strVal val="visible"/>
                                      </p:to>
                                    </p:set>
                                    <p:anim calcmode="lin" valueType="num">
                                      <p:cBhvr>
                                        <p:cTn id="84" dur="1000" fill="hold"/>
                                        <p:tgtEl>
                                          <p:spTgt spid="3"/>
                                        </p:tgtEl>
                                        <p:attrNameLst>
                                          <p:attrName>ppt_x</p:attrName>
                                        </p:attrNameLst>
                                      </p:cBhvr>
                                      <p:tavLst>
                                        <p:tav tm="0">
                                          <p:val>
                                            <p:strVal val="#ppt_x-.2"/>
                                          </p:val>
                                        </p:tav>
                                        <p:tav tm="100000">
                                          <p:val>
                                            <p:strVal val="#ppt_x"/>
                                          </p:val>
                                        </p:tav>
                                      </p:tavLst>
                                    </p:anim>
                                    <p:anim calcmode="lin" valueType="num">
                                      <p:cBhvr>
                                        <p:cTn id="8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86" dur="1000"/>
                                        <p:tgtEl>
                                          <p:spTgt spid="3"/>
                                        </p:tgtEl>
                                      </p:cBhvr>
                                    </p:animEffect>
                                  </p:childTnLst>
                                </p:cTn>
                              </p:par>
                            </p:childTnLst>
                          </p:cTn>
                        </p:par>
                      </p:childTnLst>
                    </p:cTn>
                  </p:par>
                  <p:par>
                    <p:cTn id="87" fill="hold">
                      <p:stCondLst>
                        <p:cond delay="indefinite"/>
                      </p:stCondLst>
                      <p:childTnLst>
                        <p:par>
                          <p:cTn id="88" fill="hold">
                            <p:stCondLst>
                              <p:cond delay="0"/>
                            </p:stCondLst>
                            <p:childTnLst>
                              <p:par>
                                <p:cTn id="89" presetID="29" presetClass="entr" presetSubtype="0" fill="hold" nodeType="clickEffect">
                                  <p:stCondLst>
                                    <p:cond delay="0"/>
                                  </p:stCondLst>
                                  <p:childTnLst>
                                    <p:set>
                                      <p:cBhvr>
                                        <p:cTn id="90" dur="1" fill="hold">
                                          <p:stCondLst>
                                            <p:cond delay="0"/>
                                          </p:stCondLst>
                                        </p:cTn>
                                        <p:tgtEl>
                                          <p:spTgt spid="4"/>
                                        </p:tgtEl>
                                        <p:attrNameLst>
                                          <p:attrName>style.visibility</p:attrName>
                                        </p:attrNameLst>
                                      </p:cBhvr>
                                      <p:to>
                                        <p:strVal val="visible"/>
                                      </p:to>
                                    </p:set>
                                    <p:anim calcmode="lin" valueType="num">
                                      <p:cBhvr>
                                        <p:cTn id="91" dur="1000" fill="hold"/>
                                        <p:tgtEl>
                                          <p:spTgt spid="4"/>
                                        </p:tgtEl>
                                        <p:attrNameLst>
                                          <p:attrName>ppt_x</p:attrName>
                                        </p:attrNameLst>
                                      </p:cBhvr>
                                      <p:tavLst>
                                        <p:tav tm="0">
                                          <p:val>
                                            <p:strVal val="#ppt_x-.2"/>
                                          </p:val>
                                        </p:tav>
                                        <p:tav tm="100000">
                                          <p:val>
                                            <p:strVal val="#ppt_x"/>
                                          </p:val>
                                        </p:tav>
                                      </p:tavLst>
                                    </p:anim>
                                    <p:anim calcmode="lin" valueType="num">
                                      <p:cBhvr>
                                        <p:cTn id="9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3" dur="1000"/>
                                        <p:tgtEl>
                                          <p:spTgt spid="4"/>
                                        </p:tgtEl>
                                      </p:cBhvr>
                                    </p:animEffect>
                                  </p:childTnLst>
                                </p:cTn>
                              </p:par>
                            </p:childTnLst>
                          </p:cTn>
                        </p:par>
                      </p:childTnLst>
                    </p:cTn>
                  </p:par>
                </p:childTnLst>
              </p:cTn>
              <p:nextCondLst>
                <p:cond evt="onClick" delay="0">
                  <p:tgtEl>
                    <p:spTgt spid="26"/>
                  </p:tgtEl>
                </p:cond>
              </p:nextCondLst>
            </p:seq>
            <p:seq concurrent="1" nextAc="seek">
              <p:cTn id="94" restart="whenNotActive" fill="hold" evtFilter="cancelBubble" nodeType="interactiveSeq">
                <p:stCondLst>
                  <p:cond evt="onClick" delay="0">
                    <p:tgtEl>
                      <p:spTgt spid="58"/>
                    </p:tgtEl>
                  </p:cond>
                </p:stCondLst>
                <p:endSync evt="end" delay="0">
                  <p:rtn val="all"/>
                </p:endSync>
                <p:childTnLst>
                  <p:par>
                    <p:cTn id="95" fill="hold">
                      <p:stCondLst>
                        <p:cond delay="0"/>
                      </p:stCondLst>
                      <p:childTnLst>
                        <p:par>
                          <p:cTn id="96" fill="hold">
                            <p:stCondLst>
                              <p:cond delay="0"/>
                            </p:stCondLst>
                            <p:childTnLst>
                              <p:par>
                                <p:cTn id="97" presetID="29" presetClass="entr" presetSubtype="0" fill="hold" nodeType="clickEffect">
                                  <p:stCondLst>
                                    <p:cond delay="0"/>
                                  </p:stCondLst>
                                  <p:childTnLst>
                                    <p:set>
                                      <p:cBhvr>
                                        <p:cTn id="98" dur="1" fill="hold">
                                          <p:stCondLst>
                                            <p:cond delay="0"/>
                                          </p:stCondLst>
                                        </p:cTn>
                                        <p:tgtEl>
                                          <p:spTgt spid="7"/>
                                        </p:tgtEl>
                                        <p:attrNameLst>
                                          <p:attrName>style.visibility</p:attrName>
                                        </p:attrNameLst>
                                      </p:cBhvr>
                                      <p:to>
                                        <p:strVal val="visible"/>
                                      </p:to>
                                    </p:set>
                                    <p:anim calcmode="lin" valueType="num">
                                      <p:cBhvr>
                                        <p:cTn id="99" dur="1000" fill="hold"/>
                                        <p:tgtEl>
                                          <p:spTgt spid="7"/>
                                        </p:tgtEl>
                                        <p:attrNameLst>
                                          <p:attrName>ppt_x</p:attrName>
                                        </p:attrNameLst>
                                      </p:cBhvr>
                                      <p:tavLst>
                                        <p:tav tm="0">
                                          <p:val>
                                            <p:strVal val="#ppt_x-.2"/>
                                          </p:val>
                                        </p:tav>
                                        <p:tav tm="100000">
                                          <p:val>
                                            <p:strVal val="#ppt_x"/>
                                          </p:val>
                                        </p:tav>
                                      </p:tavLst>
                                    </p:anim>
                                    <p:anim calcmode="lin" valueType="num">
                                      <p:cBhvr>
                                        <p:cTn id="100"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01" dur="1000"/>
                                        <p:tgtEl>
                                          <p:spTgt spid="7"/>
                                        </p:tgtEl>
                                      </p:cBhvr>
                                    </p:animEffect>
                                  </p:childTnLst>
                                </p:cTn>
                              </p:par>
                            </p:childTnLst>
                          </p:cTn>
                        </p:par>
                      </p:childTnLst>
                    </p:cTn>
                  </p:par>
                  <p:par>
                    <p:cTn id="102" fill="hold">
                      <p:stCondLst>
                        <p:cond delay="indefinite"/>
                      </p:stCondLst>
                      <p:childTnLst>
                        <p:par>
                          <p:cTn id="103" fill="hold">
                            <p:stCondLst>
                              <p:cond delay="0"/>
                            </p:stCondLst>
                            <p:childTnLst>
                              <p:par>
                                <p:cTn id="104" presetID="29" presetClass="entr" presetSubtype="0" fill="hold" nodeType="clickEffect">
                                  <p:stCondLst>
                                    <p:cond delay="0"/>
                                  </p:stCondLst>
                                  <p:childTnLst>
                                    <p:set>
                                      <p:cBhvr>
                                        <p:cTn id="105" dur="1" fill="hold">
                                          <p:stCondLst>
                                            <p:cond delay="0"/>
                                          </p:stCondLst>
                                        </p:cTn>
                                        <p:tgtEl>
                                          <p:spTgt spid="8"/>
                                        </p:tgtEl>
                                        <p:attrNameLst>
                                          <p:attrName>style.visibility</p:attrName>
                                        </p:attrNameLst>
                                      </p:cBhvr>
                                      <p:to>
                                        <p:strVal val="visible"/>
                                      </p:to>
                                    </p:set>
                                    <p:anim calcmode="lin" valueType="num">
                                      <p:cBhvr>
                                        <p:cTn id="106" dur="1000" fill="hold"/>
                                        <p:tgtEl>
                                          <p:spTgt spid="8"/>
                                        </p:tgtEl>
                                        <p:attrNameLst>
                                          <p:attrName>ppt_x</p:attrName>
                                        </p:attrNameLst>
                                      </p:cBhvr>
                                      <p:tavLst>
                                        <p:tav tm="0">
                                          <p:val>
                                            <p:strVal val="#ppt_x-.2"/>
                                          </p:val>
                                        </p:tav>
                                        <p:tav tm="100000">
                                          <p:val>
                                            <p:strVal val="#ppt_x"/>
                                          </p:val>
                                        </p:tav>
                                      </p:tavLst>
                                    </p:anim>
                                    <p:anim calcmode="lin" valueType="num">
                                      <p:cBhvr>
                                        <p:cTn id="107"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08" dur="1000"/>
                                        <p:tgtEl>
                                          <p:spTgt spid="8"/>
                                        </p:tgtEl>
                                      </p:cBhvr>
                                    </p:animEffect>
                                  </p:childTnLst>
                                </p:cTn>
                              </p:par>
                            </p:childTnLst>
                          </p:cTn>
                        </p:par>
                      </p:childTnLst>
                    </p:cTn>
                  </p:par>
                </p:childTnLst>
              </p:cTn>
              <p:nextCondLst>
                <p:cond evt="onClick" delay="0">
                  <p:tgtEl>
                    <p:spTgt spid="58"/>
                  </p:tgtEl>
                </p:cond>
              </p:nextCondLst>
            </p:seq>
          </p:childTnLst>
        </p:cTn>
      </p:par>
    </p:tnLst>
    <p:bldLst>
      <p:bldP spid="19" grpId="0" animBg="1"/>
      <p:bldP spid="19" grpId="1" animBg="1"/>
      <p:bldP spid="20" grpId="0" animBg="1"/>
      <p:bldP spid="20" grpId="1" animBg="1"/>
      <p:bldP spid="26" grpId="0" animBg="1"/>
      <p:bldP spid="49" grpId="0" animBg="1"/>
      <p:bldP spid="58" grpId="0" animBg="1"/>
      <p:bldP spid="83" grpId="0" animBg="1"/>
      <p:bldP spid="35" grpId="0" animBg="1"/>
      <p:bldP spid="36" grpId="0" animBg="1"/>
      <p:bldP spid="37" grpId="0" animBg="1"/>
      <p:bldP spid="3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Управляющая кнопка: далее 4">
            <a:hlinkClick r:id="" action="ppaction://hlinkshowjump?jump=nextslide" highlightClick="1"/>
          </p:cNvPr>
          <p:cNvSpPr/>
          <p:nvPr/>
        </p:nvSpPr>
        <p:spPr>
          <a:xfrm>
            <a:off x="529208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возврат 5">
            <a:hlinkClick r:id="" action="ppaction://hlinkshowjump?jump=lastslideviewed" highlightClick="1"/>
          </p:cNvPr>
          <p:cNvSpPr/>
          <p:nvPr/>
        </p:nvSpPr>
        <p:spPr>
          <a:xfrm>
            <a:off x="370790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омой 6">
            <a:hlinkClick r:id="rId4" action="ppaction://hlinksldjump" highlightClick="1"/>
          </p:cNvPr>
          <p:cNvSpPr/>
          <p:nvPr/>
        </p:nvSpPr>
        <p:spPr>
          <a:xfrm>
            <a:off x="449999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№11</a:t>
            </a:r>
            <a:endParaRPr lang="ru-RU" sz="2400" b="1" dirty="0">
              <a:solidFill>
                <a:schemeClr val="bg1"/>
              </a:solidFill>
              <a:latin typeface="Times New Roman" pitchFamily="18" charset="0"/>
              <a:cs typeface="Times New Roman" pitchFamily="18" charset="0"/>
            </a:endParaRPr>
          </a:p>
        </p:txBody>
      </p:sp>
      <p:sp>
        <p:nvSpPr>
          <p:cNvPr id="10" name="TextBox 9"/>
          <p:cNvSpPr txBox="1"/>
          <p:nvPr/>
        </p:nvSpPr>
        <p:spPr>
          <a:xfrm>
            <a:off x="1403648" y="260648"/>
            <a:ext cx="7560840" cy="892552"/>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    Найдите корни уравнения</a:t>
            </a:r>
          </a:p>
          <a:p>
            <a:r>
              <a:rPr lang="ru-RU" sz="2400" b="1" dirty="0" smtClean="0">
                <a:latin typeface="Times New Roman" pitchFamily="18" charset="0"/>
                <a:cs typeface="Times New Roman" pitchFamily="18" charset="0"/>
              </a:rPr>
              <a:t>  </a:t>
            </a:r>
            <a:endParaRPr lang="ru-RU" sz="2400" b="1" dirty="0">
              <a:latin typeface="Times New Roman" pitchFamily="18" charset="0"/>
              <a:cs typeface="Times New Roman" pitchFamily="18" charset="0"/>
            </a:endParaRPr>
          </a:p>
        </p:txBody>
      </p:sp>
      <p:sp>
        <p:nvSpPr>
          <p:cNvPr id="19" name="Управляющая кнопка: настраиваемая 18">
            <a:hlinkClick r:id="" action="ppaction://noaction" highlightClick="1"/>
          </p:cNvPr>
          <p:cNvSpPr/>
          <p:nvPr/>
        </p:nvSpPr>
        <p:spPr>
          <a:xfrm>
            <a:off x="6516216" y="5949280"/>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accent1">
                    <a:lumMod val="50000"/>
                  </a:schemeClr>
                </a:solidFill>
                <a:latin typeface="Times New Roman" pitchFamily="18" charset="0"/>
                <a:cs typeface="Times New Roman" pitchFamily="18" charset="0"/>
              </a:rPr>
              <a:t>1</a:t>
            </a:r>
            <a:endParaRPr lang="ru-RU" sz="3600" b="1" dirty="0">
              <a:solidFill>
                <a:schemeClr val="accent1">
                  <a:lumMod val="50000"/>
                </a:schemeClr>
              </a:solidFill>
              <a:latin typeface="Times New Roman" pitchFamily="18" charset="0"/>
              <a:cs typeface="Times New Roman" pitchFamily="18" charset="0"/>
            </a:endParaRPr>
          </a:p>
        </p:txBody>
      </p:sp>
      <p:sp>
        <p:nvSpPr>
          <p:cNvPr id="20" name="Управляющая кнопка: настраиваемая 19">
            <a:hlinkClick r:id="" action="ppaction://noaction" highlightClick="1"/>
          </p:cNvPr>
          <p:cNvSpPr/>
          <p:nvPr/>
        </p:nvSpPr>
        <p:spPr>
          <a:xfrm>
            <a:off x="6516216" y="5949280"/>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21" name="Управляющая кнопка: настраиваемая 20">
            <a:hlinkClick r:id="" action="ppaction://noaction" highlightClick="1"/>
          </p:cNvPr>
          <p:cNvSpPr/>
          <p:nvPr/>
        </p:nvSpPr>
        <p:spPr>
          <a:xfrm>
            <a:off x="6516216" y="5949280"/>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grpSp>
        <p:nvGrpSpPr>
          <p:cNvPr id="2" name="Группа 30"/>
          <p:cNvGrpSpPr/>
          <p:nvPr/>
        </p:nvGrpSpPr>
        <p:grpSpPr>
          <a:xfrm>
            <a:off x="4499992" y="1828800"/>
            <a:ext cx="4464496" cy="592088"/>
            <a:chOff x="1043608" y="1468760"/>
            <a:chExt cx="4464496" cy="592088"/>
          </a:xfrm>
        </p:grpSpPr>
        <p:sp>
          <p:nvSpPr>
            <p:cNvPr id="32" name="Прямоугольник 31"/>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3" name="Object 8"/>
            <p:cNvGraphicFramePr>
              <a:graphicFrameLocks noChangeAspect="1"/>
            </p:cNvGraphicFramePr>
            <p:nvPr/>
          </p:nvGraphicFramePr>
          <p:xfrm>
            <a:off x="1856979" y="1468760"/>
            <a:ext cx="2843212" cy="550863"/>
          </p:xfrm>
          <a:graphic>
            <a:graphicData uri="http://schemas.openxmlformats.org/presentationml/2006/ole">
              <p:oleObj spid="_x0000_s17410" name="Формула" r:id="rId5" imgW="1091880" imgH="215640" progId="Equation.3">
                <p:embed/>
              </p:oleObj>
            </a:graphicData>
          </a:graphic>
        </p:graphicFrame>
      </p:grpSp>
      <p:sp>
        <p:nvSpPr>
          <p:cNvPr id="26" name="Прямоугольник 25"/>
          <p:cNvSpPr/>
          <p:nvPr/>
        </p:nvSpPr>
        <p:spPr>
          <a:xfrm>
            <a:off x="323528" y="1845295"/>
            <a:ext cx="4032448" cy="1007641"/>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chemeClr val="tx1"/>
                </a:solidFill>
                <a:latin typeface="Times New Roman" pitchFamily="18" charset="0"/>
                <a:cs typeface="Times New Roman" pitchFamily="18" charset="0"/>
              </a:rPr>
              <a:t>Преобразовать и упростить уравнение (3) </a:t>
            </a:r>
            <a:endParaRPr lang="ru-RU" sz="2400" b="1" dirty="0">
              <a:solidFill>
                <a:schemeClr val="tx1"/>
              </a:solidFill>
              <a:latin typeface="Times New Roman" pitchFamily="18" charset="0"/>
              <a:cs typeface="Times New Roman" pitchFamily="18" charset="0"/>
            </a:endParaRPr>
          </a:p>
        </p:txBody>
      </p:sp>
      <p:graphicFrame>
        <p:nvGraphicFramePr>
          <p:cNvPr id="18453" name="Object 21"/>
          <p:cNvGraphicFramePr>
            <a:graphicFrameLocks noChangeAspect="1"/>
          </p:cNvGraphicFramePr>
          <p:nvPr/>
        </p:nvGraphicFramePr>
        <p:xfrm>
          <a:off x="6302375" y="260350"/>
          <a:ext cx="2293938" cy="1008063"/>
        </p:xfrm>
        <a:graphic>
          <a:graphicData uri="http://schemas.openxmlformats.org/presentationml/2006/ole">
            <p:oleObj spid="_x0000_s17411" name="Формула" r:id="rId6" imgW="825480" imgH="393480" progId="Equation.3">
              <p:embed/>
            </p:oleObj>
          </a:graphicData>
        </a:graphic>
      </p:graphicFrame>
      <p:sp>
        <p:nvSpPr>
          <p:cNvPr id="47" name="Управляющая кнопка: настраиваемая 46">
            <a:hlinkClick r:id="" action="ppaction://noaction" highlightClick="1"/>
          </p:cNvPr>
          <p:cNvSpPr/>
          <p:nvPr/>
        </p:nvSpPr>
        <p:spPr>
          <a:xfrm>
            <a:off x="323528" y="1340768"/>
            <a:ext cx="3312368" cy="432048"/>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Алгоритм</a:t>
            </a:r>
            <a:endParaRPr lang="ru-RU" sz="2800" b="1" dirty="0">
              <a:latin typeface="Times New Roman" pitchFamily="18" charset="0"/>
              <a:cs typeface="Times New Roman" pitchFamily="18" charset="0"/>
            </a:endParaRPr>
          </a:p>
        </p:txBody>
      </p:sp>
      <p:sp>
        <p:nvSpPr>
          <p:cNvPr id="48" name="Управляющая кнопка: настраиваемая 47">
            <a:hlinkClick r:id="" action="ppaction://noaction" highlightClick="1"/>
          </p:cNvPr>
          <p:cNvSpPr/>
          <p:nvPr/>
        </p:nvSpPr>
        <p:spPr>
          <a:xfrm>
            <a:off x="5652120" y="1340768"/>
            <a:ext cx="3312368" cy="432048"/>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Решение</a:t>
            </a:r>
            <a:endParaRPr lang="ru-RU" sz="2800" b="1" dirty="0">
              <a:latin typeface="Times New Roman" pitchFamily="18" charset="0"/>
              <a:cs typeface="Times New Roman" pitchFamily="18" charset="0"/>
            </a:endParaRPr>
          </a:p>
        </p:txBody>
      </p:sp>
      <p:sp>
        <p:nvSpPr>
          <p:cNvPr id="49" name="Управляющая кнопка: настраиваемая 48">
            <a:hlinkClick r:id="rId7" action="ppaction://hlinksldjump" highlightClick="1"/>
          </p:cNvPr>
          <p:cNvSpPr/>
          <p:nvPr/>
        </p:nvSpPr>
        <p:spPr>
          <a:xfrm>
            <a:off x="2483768" y="2348880"/>
            <a:ext cx="864096"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Times New Roman" pitchFamily="18" charset="0"/>
                <a:cs typeface="Times New Roman" pitchFamily="18" charset="0"/>
              </a:rPr>
              <a:t>Т-1</a:t>
            </a:r>
            <a:endParaRPr lang="ru-RU" sz="2400" b="1" dirty="0">
              <a:latin typeface="Times New Roman" pitchFamily="18" charset="0"/>
              <a:cs typeface="Times New Roman" pitchFamily="18" charset="0"/>
            </a:endParaRPr>
          </a:p>
        </p:txBody>
      </p:sp>
      <p:grpSp>
        <p:nvGrpSpPr>
          <p:cNvPr id="3" name="Группа 49"/>
          <p:cNvGrpSpPr/>
          <p:nvPr/>
        </p:nvGrpSpPr>
        <p:grpSpPr>
          <a:xfrm>
            <a:off x="4499992" y="2492896"/>
            <a:ext cx="4464496" cy="576064"/>
            <a:chOff x="1043608" y="1484784"/>
            <a:chExt cx="4464496" cy="576064"/>
          </a:xfrm>
        </p:grpSpPr>
        <p:sp>
          <p:nvSpPr>
            <p:cNvPr id="51" name="Прямоугольник 50"/>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52" name="Object 8"/>
            <p:cNvGraphicFramePr>
              <a:graphicFrameLocks noChangeAspect="1"/>
            </p:cNvGraphicFramePr>
            <p:nvPr/>
          </p:nvGraphicFramePr>
          <p:xfrm>
            <a:off x="2007791" y="1516013"/>
            <a:ext cx="2543175" cy="454025"/>
          </p:xfrm>
          <a:graphic>
            <a:graphicData uri="http://schemas.openxmlformats.org/presentationml/2006/ole">
              <p:oleObj spid="_x0000_s17412" name="Формула" r:id="rId8" imgW="977760" imgH="177480" progId="Equation.3">
                <p:embed/>
              </p:oleObj>
            </a:graphicData>
          </a:graphic>
        </p:graphicFrame>
      </p:grpSp>
      <p:grpSp>
        <p:nvGrpSpPr>
          <p:cNvPr id="4" name="Группа 52"/>
          <p:cNvGrpSpPr/>
          <p:nvPr/>
        </p:nvGrpSpPr>
        <p:grpSpPr>
          <a:xfrm>
            <a:off x="4499992" y="3141414"/>
            <a:ext cx="4464496" cy="576064"/>
            <a:chOff x="1043608" y="1484784"/>
            <a:chExt cx="4464496" cy="576064"/>
          </a:xfrm>
        </p:grpSpPr>
        <p:sp>
          <p:nvSpPr>
            <p:cNvPr id="54" name="Прямоугольник 53"/>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55" name="Object 8"/>
            <p:cNvGraphicFramePr>
              <a:graphicFrameLocks noChangeAspect="1"/>
            </p:cNvGraphicFramePr>
            <p:nvPr/>
          </p:nvGraphicFramePr>
          <p:xfrm>
            <a:off x="2371329" y="1516783"/>
            <a:ext cx="1816100" cy="454025"/>
          </p:xfrm>
          <a:graphic>
            <a:graphicData uri="http://schemas.openxmlformats.org/presentationml/2006/ole">
              <p:oleObj spid="_x0000_s17413" name="Формула" r:id="rId9" imgW="698400" imgH="177480" progId="Equation.3">
                <p:embed/>
              </p:oleObj>
            </a:graphicData>
          </a:graphic>
        </p:graphicFrame>
      </p:grpSp>
      <p:sp>
        <p:nvSpPr>
          <p:cNvPr id="58" name="Прямоугольник 57"/>
          <p:cNvSpPr/>
          <p:nvPr/>
        </p:nvSpPr>
        <p:spPr>
          <a:xfrm>
            <a:off x="323528" y="3212976"/>
            <a:ext cx="4032448" cy="1007641"/>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chemeClr val="tx1"/>
                </a:solidFill>
                <a:latin typeface="Times New Roman" pitchFamily="18" charset="0"/>
                <a:cs typeface="Times New Roman" pitchFamily="18" charset="0"/>
              </a:rPr>
              <a:t>Решить  линейное уравнение  </a:t>
            </a:r>
            <a:endParaRPr lang="ru-RU" sz="2400" b="1" dirty="0">
              <a:solidFill>
                <a:schemeClr val="tx1"/>
              </a:solidFill>
              <a:latin typeface="Times New Roman" pitchFamily="18" charset="0"/>
              <a:cs typeface="Times New Roman" pitchFamily="18" charset="0"/>
            </a:endParaRPr>
          </a:p>
        </p:txBody>
      </p:sp>
      <p:grpSp>
        <p:nvGrpSpPr>
          <p:cNvPr id="8" name="Группа 79"/>
          <p:cNvGrpSpPr/>
          <p:nvPr/>
        </p:nvGrpSpPr>
        <p:grpSpPr>
          <a:xfrm>
            <a:off x="4499992" y="3789363"/>
            <a:ext cx="4464496" cy="591863"/>
            <a:chOff x="1043608" y="1468985"/>
            <a:chExt cx="4464496" cy="591863"/>
          </a:xfrm>
        </p:grpSpPr>
        <p:sp>
          <p:nvSpPr>
            <p:cNvPr id="81" name="Прямоугольник 80"/>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2" name="Object 8"/>
            <p:cNvGraphicFramePr>
              <a:graphicFrameLocks noChangeAspect="1"/>
            </p:cNvGraphicFramePr>
            <p:nvPr/>
          </p:nvGraphicFramePr>
          <p:xfrm>
            <a:off x="2023666" y="1468985"/>
            <a:ext cx="2509838" cy="550862"/>
          </p:xfrm>
          <a:graphic>
            <a:graphicData uri="http://schemas.openxmlformats.org/presentationml/2006/ole">
              <p:oleObj spid="_x0000_s17414" name="Формула" r:id="rId10" imgW="965160" imgH="215640" progId="Equation.3">
                <p:embed/>
              </p:oleObj>
            </a:graphicData>
          </a:graphic>
        </p:graphicFrame>
      </p:grpSp>
      <p:sp>
        <p:nvSpPr>
          <p:cNvPr id="83" name="Прямоугольник 82"/>
          <p:cNvSpPr/>
          <p:nvPr/>
        </p:nvSpPr>
        <p:spPr>
          <a:xfrm>
            <a:off x="323528" y="4581128"/>
            <a:ext cx="4032448" cy="1007641"/>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chemeClr val="tx1"/>
                </a:solidFill>
                <a:latin typeface="Times New Roman" pitchFamily="18" charset="0"/>
                <a:cs typeface="Times New Roman" pitchFamily="18" charset="0"/>
              </a:rPr>
              <a:t>Записать ответ, согласно условию задачи</a:t>
            </a:r>
            <a:endParaRPr lang="ru-RU" sz="2400" b="1" dirty="0">
              <a:solidFill>
                <a:schemeClr val="tx1"/>
              </a:solidFill>
              <a:latin typeface="Times New Roman" pitchFamily="18" charset="0"/>
              <a:cs typeface="Times New Roman" pitchFamily="18" charset="0"/>
            </a:endParaRPr>
          </a:p>
        </p:txBody>
      </p:sp>
      <p:grpSp>
        <p:nvGrpSpPr>
          <p:cNvPr id="11" name="Группа 83"/>
          <p:cNvGrpSpPr/>
          <p:nvPr/>
        </p:nvGrpSpPr>
        <p:grpSpPr>
          <a:xfrm>
            <a:off x="4499992" y="4453234"/>
            <a:ext cx="4464496" cy="576064"/>
            <a:chOff x="1043608" y="1484784"/>
            <a:chExt cx="4464496" cy="576064"/>
          </a:xfrm>
        </p:grpSpPr>
        <p:sp>
          <p:nvSpPr>
            <p:cNvPr id="85" name="Прямоугольник 84"/>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6" name="Object 8"/>
            <p:cNvGraphicFramePr>
              <a:graphicFrameLocks noChangeAspect="1"/>
            </p:cNvGraphicFramePr>
            <p:nvPr/>
          </p:nvGraphicFramePr>
          <p:xfrm>
            <a:off x="2817416" y="1516238"/>
            <a:ext cx="923925" cy="454025"/>
          </p:xfrm>
          <a:graphic>
            <a:graphicData uri="http://schemas.openxmlformats.org/presentationml/2006/ole">
              <p:oleObj spid="_x0000_s17415" name="Формула" r:id="rId11" imgW="355320" imgH="177480" progId="Equation.3">
                <p:embed/>
              </p:oleObj>
            </a:graphicData>
          </a:graphic>
        </p:graphicFrame>
      </p:grpSp>
      <p:sp>
        <p:nvSpPr>
          <p:cNvPr id="34" name="Управляющая кнопка: настраиваемая 33">
            <a:hlinkClick r:id="rId12" action="ppaction://hlinksldjump" highlightClick="1"/>
          </p:cNvPr>
          <p:cNvSpPr/>
          <p:nvPr/>
        </p:nvSpPr>
        <p:spPr>
          <a:xfrm>
            <a:off x="3419872" y="2348880"/>
            <a:ext cx="864096"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Times New Roman" pitchFamily="18" charset="0"/>
                <a:cs typeface="Times New Roman" pitchFamily="18" charset="0"/>
              </a:rPr>
              <a:t>Т-2</a:t>
            </a:r>
            <a:endParaRPr lang="ru-RU" sz="2400" b="1" dirty="0">
              <a:latin typeface="Times New Roman" pitchFamily="18" charset="0"/>
              <a:cs typeface="Times New Roman" pitchFamily="18" charset="0"/>
            </a:endParaRPr>
          </a:p>
        </p:txBody>
      </p:sp>
      <p:sp>
        <p:nvSpPr>
          <p:cNvPr id="35" name="Управляющая кнопка: настраиваемая 34">
            <a:hlinkClick r:id="rId13" action="ppaction://hlinksldjump" highlightClick="1"/>
          </p:cNvPr>
          <p:cNvSpPr/>
          <p:nvPr/>
        </p:nvSpPr>
        <p:spPr>
          <a:xfrm>
            <a:off x="3203848" y="3789040"/>
            <a:ext cx="1008112"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err="1" smtClean="0">
                <a:latin typeface="Times New Roman" pitchFamily="18" charset="0"/>
                <a:cs typeface="Times New Roman" pitchFamily="18" charset="0"/>
              </a:rPr>
              <a:t>ЛинУ</a:t>
            </a:r>
            <a:endParaRPr lang="ru-RU" sz="2400" b="1" dirty="0">
              <a:latin typeface="Times New Roman" pitchFamily="18" charset="0"/>
              <a:cs typeface="Times New Roman" pitchFamily="18" charset="0"/>
            </a:endParaRPr>
          </a:p>
        </p:txBody>
      </p:sp>
      <p:sp>
        <p:nvSpPr>
          <p:cNvPr id="36" name="Управляющая кнопка: настраиваемая 35">
            <a:hlinkClick r:id="rId14" action="ppaction://hlinksldjump" highlightClick="1"/>
          </p:cNvPr>
          <p:cNvSpPr/>
          <p:nvPr/>
        </p:nvSpPr>
        <p:spPr>
          <a:xfrm>
            <a:off x="3347864" y="3356992"/>
            <a:ext cx="864096"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Times New Roman" pitchFamily="18" charset="0"/>
                <a:cs typeface="Times New Roman" pitchFamily="18" charset="0"/>
              </a:rPr>
              <a:t>Т-3</a:t>
            </a:r>
            <a:endParaRPr lang="ru-RU" sz="2400" b="1" dirty="0">
              <a:latin typeface="Times New Roman" pitchFamily="18" charset="0"/>
              <a:cs typeface="Times New Roman" pitchFamily="18" charset="0"/>
            </a:endParaRPr>
          </a:p>
        </p:txBody>
      </p:sp>
      <p:sp>
        <p:nvSpPr>
          <p:cNvPr id="37" name="Управляющая кнопка: настраиваемая 36">
            <a:hlinkClick r:id="rId15" action="ppaction://hlinksldjump" highlightClick="1"/>
          </p:cNvPr>
          <p:cNvSpPr/>
          <p:nvPr/>
        </p:nvSpPr>
        <p:spPr>
          <a:xfrm>
            <a:off x="2987824" y="5085184"/>
            <a:ext cx="1152128"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Times New Roman" pitchFamily="18" charset="0"/>
                <a:cs typeface="Times New Roman" pitchFamily="18" charset="0"/>
              </a:rPr>
              <a:t>Т-</a:t>
            </a:r>
            <a:r>
              <a:rPr lang="en-US" sz="2400" b="1" dirty="0" smtClean="0">
                <a:latin typeface="Times New Roman" pitchFamily="18" charset="0"/>
                <a:cs typeface="Times New Roman" pitchFamily="18" charset="0"/>
              </a:rPr>
              <a:t>6</a:t>
            </a:r>
            <a:endParaRPr lang="ru-RU" sz="2400" b="1" dirty="0">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9" presetClass="entr" presetSubtype="5"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ppt_w"/>
                                          </p:val>
                                        </p:tav>
                                        <p:tav tm="100000">
                                          <p:val>
                                            <p:strVal val="#ppt_w"/>
                                          </p:val>
                                        </p:tav>
                                      </p:tavLst>
                                    </p:anim>
                                    <p:anim calcmode="lin" valueType="num">
                                      <p:cBhvr>
                                        <p:cTn id="8" dur="500" fill="hold"/>
                                        <p:tgtEl>
                                          <p:spTgt spid="19"/>
                                        </p:tgtEl>
                                        <p:attrNameLst>
                                          <p:attrName>ppt_h</p:attrName>
                                        </p:attrNameLst>
                                      </p:cBhvr>
                                      <p:tavLst>
                                        <p:tav tm="0" fmla="#ppt_h*sin(2.5*pi*$)">
                                          <p:val>
                                            <p:fltVal val="0"/>
                                          </p:val>
                                        </p:tav>
                                        <p:tav tm="100000">
                                          <p:val>
                                            <p:fltVal val="1"/>
                                          </p:val>
                                        </p:tav>
                                      </p:tavLst>
                                    </p:anim>
                                  </p:childTnLst>
                                </p:cTn>
                              </p:par>
                              <p:par>
                                <p:cTn id="9" presetID="19" presetClass="exit" presetSubtype="5" fill="hold" grpId="0" nodeType="withEffect">
                                  <p:stCondLst>
                                    <p:cond delay="0"/>
                                  </p:stCondLst>
                                  <p:childTnLst>
                                    <p:anim calcmode="lin" valueType="num">
                                      <p:cBhvr>
                                        <p:cTn id="10" dur="500"/>
                                        <p:tgtEl>
                                          <p:spTgt spid="20"/>
                                        </p:tgtEl>
                                        <p:attrNameLst>
                                          <p:attrName>ppt_w</p:attrName>
                                        </p:attrNameLst>
                                      </p:cBhvr>
                                      <p:tavLst>
                                        <p:tav tm="0">
                                          <p:val>
                                            <p:strVal val="ppt_w"/>
                                          </p:val>
                                        </p:tav>
                                        <p:tav tm="100000">
                                          <p:val>
                                            <p:strVal val="ppt_w"/>
                                          </p:val>
                                        </p:tav>
                                      </p:tavLst>
                                    </p:anim>
                                    <p:anim calcmode="lin" valueType="num">
                                      <p:cBhvr>
                                        <p:cTn id="11"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9" presetClass="entr" presetSubtype="5" fill="hold" grpId="1"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ppt_w"/>
                                          </p:val>
                                        </p:tav>
                                        <p:tav tm="100000">
                                          <p:val>
                                            <p:strVal val="#ppt_w"/>
                                          </p:val>
                                        </p:tav>
                                      </p:tavLst>
                                    </p:anim>
                                    <p:anim calcmode="lin" valueType="num">
                                      <p:cBhvr>
                                        <p:cTn id="18" dur="500" fill="hold"/>
                                        <p:tgtEl>
                                          <p:spTgt spid="20"/>
                                        </p:tgtEl>
                                        <p:attrNameLst>
                                          <p:attrName>ppt_h</p:attrName>
                                        </p:attrNameLst>
                                      </p:cBhvr>
                                      <p:tavLst>
                                        <p:tav tm="0" fmla="#ppt_h*sin(2.5*pi*$)">
                                          <p:val>
                                            <p:fltVal val="0"/>
                                          </p:val>
                                        </p:tav>
                                        <p:tav tm="100000">
                                          <p:val>
                                            <p:fltVal val="1"/>
                                          </p:val>
                                        </p:tav>
                                      </p:tavLst>
                                    </p:anim>
                                  </p:childTnLst>
                                </p:cTn>
                              </p:par>
                              <p:par>
                                <p:cTn id="19" presetID="19" presetClass="exit" presetSubtype="5" fill="hold" grpId="1" nodeType="withEffect">
                                  <p:stCondLst>
                                    <p:cond delay="0"/>
                                  </p:stCondLst>
                                  <p:childTnLst>
                                    <p:anim calcmode="lin" valueType="num">
                                      <p:cBhvr>
                                        <p:cTn id="20" dur="500"/>
                                        <p:tgtEl>
                                          <p:spTgt spid="19"/>
                                        </p:tgtEl>
                                        <p:attrNameLst>
                                          <p:attrName>ppt_w</p:attrName>
                                        </p:attrNameLst>
                                      </p:cBhvr>
                                      <p:tavLst>
                                        <p:tav tm="0">
                                          <p:val>
                                            <p:strVal val="ppt_w"/>
                                          </p:val>
                                        </p:tav>
                                        <p:tav tm="100000">
                                          <p:val>
                                            <p:strVal val="ppt_w"/>
                                          </p:val>
                                        </p:tav>
                                      </p:tavLst>
                                    </p:anim>
                                    <p:anim calcmode="lin" valueType="num">
                                      <p:cBhvr>
                                        <p:cTn id="21" dur="500"/>
                                        <p:tgtEl>
                                          <p:spTgt spid="1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2"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3" restart="whenNotActive" fill="hold" evtFilter="cancelBubble" nodeType="interactiveSeq">
                <p:stCondLst>
                  <p:cond evt="onClick" delay="0">
                    <p:tgtEl>
                      <p:spTgt spid="47"/>
                    </p:tgtEl>
                  </p:cond>
                </p:stCondLst>
                <p:endSync evt="end" delay="0">
                  <p:rtn val="all"/>
                </p:endSync>
                <p:childTnLst>
                  <p:par>
                    <p:cTn id="24" fill="hold">
                      <p:stCondLst>
                        <p:cond delay="0"/>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1000"/>
                                        <p:tgtEl>
                                          <p:spTgt spid="49"/>
                                        </p:tgtEl>
                                      </p:cBhvr>
                                    </p:animEffect>
                                    <p:anim calcmode="lin" valueType="num">
                                      <p:cBhvr>
                                        <p:cTn id="34" dur="1000" fill="hold"/>
                                        <p:tgtEl>
                                          <p:spTgt spid="49"/>
                                        </p:tgtEl>
                                        <p:attrNameLst>
                                          <p:attrName>ppt_x</p:attrName>
                                        </p:attrNameLst>
                                      </p:cBhvr>
                                      <p:tavLst>
                                        <p:tav tm="0">
                                          <p:val>
                                            <p:strVal val="#ppt_x"/>
                                          </p:val>
                                        </p:tav>
                                        <p:tav tm="100000">
                                          <p:val>
                                            <p:strVal val="#ppt_x"/>
                                          </p:val>
                                        </p:tav>
                                      </p:tavLst>
                                    </p:anim>
                                    <p:anim calcmode="lin" valueType="num">
                                      <p:cBhvr>
                                        <p:cTn id="35" dur="1000" fill="hold"/>
                                        <p:tgtEl>
                                          <p:spTgt spid="49"/>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7" presetClass="entr" presetSubtype="0" fill="hold" grpId="0" nodeType="click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anim calcmode="lin" valueType="num">
                                      <p:cBhvr>
                                        <p:cTn id="46" dur="1000" fill="hold"/>
                                        <p:tgtEl>
                                          <p:spTgt spid="58"/>
                                        </p:tgtEl>
                                        <p:attrNameLst>
                                          <p:attrName>ppt_x</p:attrName>
                                        </p:attrNameLst>
                                      </p:cBhvr>
                                      <p:tavLst>
                                        <p:tav tm="0">
                                          <p:val>
                                            <p:strVal val="#ppt_x"/>
                                          </p:val>
                                        </p:tav>
                                        <p:tav tm="100000">
                                          <p:val>
                                            <p:strVal val="#ppt_x"/>
                                          </p:val>
                                        </p:tav>
                                      </p:tavLst>
                                    </p:anim>
                                    <p:anim calcmode="lin" valueType="num">
                                      <p:cBhvr>
                                        <p:cTn id="47" dur="1000" fill="hold"/>
                                        <p:tgtEl>
                                          <p:spTgt spid="58"/>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1000"/>
                                        <p:tgtEl>
                                          <p:spTgt spid="35"/>
                                        </p:tgtEl>
                                      </p:cBhvr>
                                    </p:animEffect>
                                    <p:anim calcmode="lin" valueType="num">
                                      <p:cBhvr>
                                        <p:cTn id="51" dur="1000" fill="hold"/>
                                        <p:tgtEl>
                                          <p:spTgt spid="35"/>
                                        </p:tgtEl>
                                        <p:attrNameLst>
                                          <p:attrName>ppt_x</p:attrName>
                                        </p:attrNameLst>
                                      </p:cBhvr>
                                      <p:tavLst>
                                        <p:tav tm="0">
                                          <p:val>
                                            <p:strVal val="#ppt_x"/>
                                          </p:val>
                                        </p:tav>
                                        <p:tav tm="100000">
                                          <p:val>
                                            <p:strVal val="#ppt_x"/>
                                          </p:val>
                                        </p:tav>
                                      </p:tavLst>
                                    </p:anim>
                                    <p:anim calcmode="lin" valueType="num">
                                      <p:cBhvr>
                                        <p:cTn id="52" dur="1000" fill="hold"/>
                                        <p:tgtEl>
                                          <p:spTgt spid="35"/>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1000"/>
                                        <p:tgtEl>
                                          <p:spTgt spid="36"/>
                                        </p:tgtEl>
                                      </p:cBhvr>
                                    </p:animEffect>
                                    <p:anim calcmode="lin" valueType="num">
                                      <p:cBhvr>
                                        <p:cTn id="56" dur="1000" fill="hold"/>
                                        <p:tgtEl>
                                          <p:spTgt spid="36"/>
                                        </p:tgtEl>
                                        <p:attrNameLst>
                                          <p:attrName>ppt_x</p:attrName>
                                        </p:attrNameLst>
                                      </p:cBhvr>
                                      <p:tavLst>
                                        <p:tav tm="0">
                                          <p:val>
                                            <p:strVal val="#ppt_x"/>
                                          </p:val>
                                        </p:tav>
                                        <p:tav tm="100000">
                                          <p:val>
                                            <p:strVal val="#ppt_x"/>
                                          </p:val>
                                        </p:tav>
                                      </p:tavLst>
                                    </p:anim>
                                    <p:anim calcmode="lin" valueType="num">
                                      <p:cBhvr>
                                        <p:cTn id="5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grpId="0" nodeType="click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1000"/>
                                        <p:tgtEl>
                                          <p:spTgt spid="83"/>
                                        </p:tgtEl>
                                      </p:cBhvr>
                                    </p:animEffect>
                                    <p:anim calcmode="lin" valueType="num">
                                      <p:cBhvr>
                                        <p:cTn id="63" dur="1000" fill="hold"/>
                                        <p:tgtEl>
                                          <p:spTgt spid="83"/>
                                        </p:tgtEl>
                                        <p:attrNameLst>
                                          <p:attrName>ppt_x</p:attrName>
                                        </p:attrNameLst>
                                      </p:cBhvr>
                                      <p:tavLst>
                                        <p:tav tm="0">
                                          <p:val>
                                            <p:strVal val="#ppt_x"/>
                                          </p:val>
                                        </p:tav>
                                        <p:tav tm="100000">
                                          <p:val>
                                            <p:strVal val="#ppt_x"/>
                                          </p:val>
                                        </p:tav>
                                      </p:tavLst>
                                    </p:anim>
                                    <p:anim calcmode="lin" valueType="num">
                                      <p:cBhvr>
                                        <p:cTn id="64" dur="1000" fill="hold"/>
                                        <p:tgtEl>
                                          <p:spTgt spid="83"/>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1000"/>
                                        <p:tgtEl>
                                          <p:spTgt spid="37"/>
                                        </p:tgtEl>
                                      </p:cBhvr>
                                    </p:animEffect>
                                    <p:anim calcmode="lin" valueType="num">
                                      <p:cBhvr>
                                        <p:cTn id="68" dur="1000" fill="hold"/>
                                        <p:tgtEl>
                                          <p:spTgt spid="37"/>
                                        </p:tgtEl>
                                        <p:attrNameLst>
                                          <p:attrName>ppt_x</p:attrName>
                                        </p:attrNameLst>
                                      </p:cBhvr>
                                      <p:tavLst>
                                        <p:tav tm="0">
                                          <p:val>
                                            <p:strVal val="#ppt_x"/>
                                          </p:val>
                                        </p:tav>
                                        <p:tav tm="100000">
                                          <p:val>
                                            <p:strVal val="#ppt_x"/>
                                          </p:val>
                                        </p:tav>
                                      </p:tavLst>
                                    </p:anim>
                                    <p:anim calcmode="lin" valueType="num">
                                      <p:cBhvr>
                                        <p:cTn id="6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47"/>
                  </p:tgtEl>
                </p:cond>
              </p:nextCondLst>
            </p:seq>
            <p:seq concurrent="1" nextAc="seek">
              <p:cTn id="70" restart="whenNotActive" fill="hold" evtFilter="cancelBubble" nodeType="interactiveSeq">
                <p:stCondLst>
                  <p:cond evt="onClick" delay="0">
                    <p:tgtEl>
                      <p:spTgt spid="26"/>
                    </p:tgtEl>
                  </p:cond>
                </p:stCondLst>
                <p:endSync evt="end" delay="0">
                  <p:rtn val="all"/>
                </p:endSync>
                <p:childTnLst>
                  <p:par>
                    <p:cTn id="71" fill="hold">
                      <p:stCondLst>
                        <p:cond delay="0"/>
                      </p:stCondLst>
                      <p:childTnLst>
                        <p:par>
                          <p:cTn id="72" fill="hold">
                            <p:stCondLst>
                              <p:cond delay="0"/>
                            </p:stCondLst>
                            <p:childTnLst>
                              <p:par>
                                <p:cTn id="73" presetID="29" presetClass="entr" presetSubtype="0" fill="hold" nodeType="clickEffect">
                                  <p:stCondLst>
                                    <p:cond delay="0"/>
                                  </p:stCondLst>
                                  <p:childTnLst>
                                    <p:set>
                                      <p:cBhvr>
                                        <p:cTn id="74" dur="1" fill="hold">
                                          <p:stCondLst>
                                            <p:cond delay="0"/>
                                          </p:stCondLst>
                                        </p:cTn>
                                        <p:tgtEl>
                                          <p:spTgt spid="2"/>
                                        </p:tgtEl>
                                        <p:attrNameLst>
                                          <p:attrName>style.visibility</p:attrName>
                                        </p:attrNameLst>
                                      </p:cBhvr>
                                      <p:to>
                                        <p:strVal val="visible"/>
                                      </p:to>
                                    </p:set>
                                    <p:anim calcmode="lin" valueType="num">
                                      <p:cBhvr>
                                        <p:cTn id="75" dur="1000" fill="hold"/>
                                        <p:tgtEl>
                                          <p:spTgt spid="2"/>
                                        </p:tgtEl>
                                        <p:attrNameLst>
                                          <p:attrName>ppt_x</p:attrName>
                                        </p:attrNameLst>
                                      </p:cBhvr>
                                      <p:tavLst>
                                        <p:tav tm="0">
                                          <p:val>
                                            <p:strVal val="#ppt_x-.2"/>
                                          </p:val>
                                        </p:tav>
                                        <p:tav tm="100000">
                                          <p:val>
                                            <p:strVal val="#ppt_x"/>
                                          </p:val>
                                        </p:tav>
                                      </p:tavLst>
                                    </p:anim>
                                    <p:anim calcmode="lin" valueType="num">
                                      <p:cBhvr>
                                        <p:cTn id="76"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77" dur="1000"/>
                                        <p:tgtEl>
                                          <p:spTgt spid="2"/>
                                        </p:tgtEl>
                                      </p:cBhvr>
                                    </p:animEffect>
                                  </p:childTnLst>
                                </p:cTn>
                              </p:par>
                            </p:childTnLst>
                          </p:cTn>
                        </p:par>
                      </p:childTnLst>
                    </p:cTn>
                  </p:par>
                  <p:par>
                    <p:cTn id="78" fill="hold">
                      <p:stCondLst>
                        <p:cond delay="indefinite"/>
                      </p:stCondLst>
                      <p:childTnLst>
                        <p:par>
                          <p:cTn id="79" fill="hold">
                            <p:stCondLst>
                              <p:cond delay="0"/>
                            </p:stCondLst>
                            <p:childTnLst>
                              <p:par>
                                <p:cTn id="80" presetID="29" presetClass="entr" presetSubtype="0" fill="hold" nodeType="clickEffect">
                                  <p:stCondLst>
                                    <p:cond delay="0"/>
                                  </p:stCondLst>
                                  <p:childTnLst>
                                    <p:set>
                                      <p:cBhvr>
                                        <p:cTn id="81" dur="1" fill="hold">
                                          <p:stCondLst>
                                            <p:cond delay="0"/>
                                          </p:stCondLst>
                                        </p:cTn>
                                        <p:tgtEl>
                                          <p:spTgt spid="3"/>
                                        </p:tgtEl>
                                        <p:attrNameLst>
                                          <p:attrName>style.visibility</p:attrName>
                                        </p:attrNameLst>
                                      </p:cBhvr>
                                      <p:to>
                                        <p:strVal val="visible"/>
                                      </p:to>
                                    </p:set>
                                    <p:anim calcmode="lin" valueType="num">
                                      <p:cBhvr>
                                        <p:cTn id="82" dur="1000" fill="hold"/>
                                        <p:tgtEl>
                                          <p:spTgt spid="3"/>
                                        </p:tgtEl>
                                        <p:attrNameLst>
                                          <p:attrName>ppt_x</p:attrName>
                                        </p:attrNameLst>
                                      </p:cBhvr>
                                      <p:tavLst>
                                        <p:tav tm="0">
                                          <p:val>
                                            <p:strVal val="#ppt_x-.2"/>
                                          </p:val>
                                        </p:tav>
                                        <p:tav tm="100000">
                                          <p:val>
                                            <p:strVal val="#ppt_x"/>
                                          </p:val>
                                        </p:tav>
                                      </p:tavLst>
                                    </p:anim>
                                    <p:anim calcmode="lin" valueType="num">
                                      <p:cBhvr>
                                        <p:cTn id="83"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84" dur="1000"/>
                                        <p:tgtEl>
                                          <p:spTgt spid="3"/>
                                        </p:tgtEl>
                                      </p:cBhvr>
                                    </p:animEffect>
                                  </p:childTnLst>
                                </p:cTn>
                              </p:par>
                            </p:childTnLst>
                          </p:cTn>
                        </p:par>
                      </p:childTnLst>
                    </p:cTn>
                  </p:par>
                  <p:par>
                    <p:cTn id="85" fill="hold">
                      <p:stCondLst>
                        <p:cond delay="indefinite"/>
                      </p:stCondLst>
                      <p:childTnLst>
                        <p:par>
                          <p:cTn id="86" fill="hold">
                            <p:stCondLst>
                              <p:cond delay="0"/>
                            </p:stCondLst>
                            <p:childTnLst>
                              <p:par>
                                <p:cTn id="87" presetID="29" presetClass="entr" presetSubtype="0" fill="hold" nodeType="clickEffect">
                                  <p:stCondLst>
                                    <p:cond delay="0"/>
                                  </p:stCondLst>
                                  <p:childTnLst>
                                    <p:set>
                                      <p:cBhvr>
                                        <p:cTn id="88" dur="1" fill="hold">
                                          <p:stCondLst>
                                            <p:cond delay="0"/>
                                          </p:stCondLst>
                                        </p:cTn>
                                        <p:tgtEl>
                                          <p:spTgt spid="4"/>
                                        </p:tgtEl>
                                        <p:attrNameLst>
                                          <p:attrName>style.visibility</p:attrName>
                                        </p:attrNameLst>
                                      </p:cBhvr>
                                      <p:to>
                                        <p:strVal val="visible"/>
                                      </p:to>
                                    </p:set>
                                    <p:anim calcmode="lin" valueType="num">
                                      <p:cBhvr>
                                        <p:cTn id="89" dur="1000" fill="hold"/>
                                        <p:tgtEl>
                                          <p:spTgt spid="4"/>
                                        </p:tgtEl>
                                        <p:attrNameLst>
                                          <p:attrName>ppt_x</p:attrName>
                                        </p:attrNameLst>
                                      </p:cBhvr>
                                      <p:tavLst>
                                        <p:tav tm="0">
                                          <p:val>
                                            <p:strVal val="#ppt_x-.2"/>
                                          </p:val>
                                        </p:tav>
                                        <p:tav tm="100000">
                                          <p:val>
                                            <p:strVal val="#ppt_x"/>
                                          </p:val>
                                        </p:tav>
                                      </p:tavLst>
                                    </p:anim>
                                    <p:anim calcmode="lin" valueType="num">
                                      <p:cBhvr>
                                        <p:cTn id="90"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1" dur="1000"/>
                                        <p:tgtEl>
                                          <p:spTgt spid="4"/>
                                        </p:tgtEl>
                                      </p:cBhvr>
                                    </p:animEffect>
                                  </p:childTnLst>
                                </p:cTn>
                              </p:par>
                            </p:childTnLst>
                          </p:cTn>
                        </p:par>
                      </p:childTnLst>
                    </p:cTn>
                  </p:par>
                </p:childTnLst>
              </p:cTn>
              <p:nextCondLst>
                <p:cond evt="onClick" delay="0">
                  <p:tgtEl>
                    <p:spTgt spid="26"/>
                  </p:tgtEl>
                </p:cond>
              </p:nextCondLst>
            </p:seq>
            <p:seq concurrent="1" nextAc="seek">
              <p:cTn id="92" restart="whenNotActive" fill="hold" evtFilter="cancelBubble" nodeType="interactiveSeq">
                <p:stCondLst>
                  <p:cond evt="onClick" delay="0">
                    <p:tgtEl>
                      <p:spTgt spid="58"/>
                    </p:tgtEl>
                  </p:cond>
                </p:stCondLst>
                <p:endSync evt="end" delay="0">
                  <p:rtn val="all"/>
                </p:endSync>
                <p:childTnLst>
                  <p:par>
                    <p:cTn id="93" fill="hold">
                      <p:stCondLst>
                        <p:cond delay="0"/>
                      </p:stCondLst>
                      <p:childTnLst>
                        <p:par>
                          <p:cTn id="94" fill="hold">
                            <p:stCondLst>
                              <p:cond delay="0"/>
                            </p:stCondLst>
                            <p:childTnLst>
                              <p:par>
                                <p:cTn id="95" presetID="29" presetClass="entr" presetSubtype="0" fill="hold" nodeType="clickEffect">
                                  <p:stCondLst>
                                    <p:cond delay="0"/>
                                  </p:stCondLst>
                                  <p:childTnLst>
                                    <p:set>
                                      <p:cBhvr>
                                        <p:cTn id="96" dur="1" fill="hold">
                                          <p:stCondLst>
                                            <p:cond delay="0"/>
                                          </p:stCondLst>
                                        </p:cTn>
                                        <p:tgtEl>
                                          <p:spTgt spid="8"/>
                                        </p:tgtEl>
                                        <p:attrNameLst>
                                          <p:attrName>style.visibility</p:attrName>
                                        </p:attrNameLst>
                                      </p:cBhvr>
                                      <p:to>
                                        <p:strVal val="visible"/>
                                      </p:to>
                                    </p:set>
                                    <p:anim calcmode="lin" valueType="num">
                                      <p:cBhvr>
                                        <p:cTn id="97" dur="1000" fill="hold"/>
                                        <p:tgtEl>
                                          <p:spTgt spid="8"/>
                                        </p:tgtEl>
                                        <p:attrNameLst>
                                          <p:attrName>ppt_x</p:attrName>
                                        </p:attrNameLst>
                                      </p:cBhvr>
                                      <p:tavLst>
                                        <p:tav tm="0">
                                          <p:val>
                                            <p:strVal val="#ppt_x-.2"/>
                                          </p:val>
                                        </p:tav>
                                        <p:tav tm="100000">
                                          <p:val>
                                            <p:strVal val="#ppt_x"/>
                                          </p:val>
                                        </p:tav>
                                      </p:tavLst>
                                    </p:anim>
                                    <p:anim calcmode="lin" valueType="num">
                                      <p:cBhvr>
                                        <p:cTn id="98"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99" dur="1000"/>
                                        <p:tgtEl>
                                          <p:spTgt spid="8"/>
                                        </p:tgtEl>
                                      </p:cBhvr>
                                    </p:animEffect>
                                  </p:childTnLst>
                                </p:cTn>
                              </p:par>
                            </p:childTnLst>
                          </p:cTn>
                        </p:par>
                      </p:childTnLst>
                    </p:cTn>
                  </p:par>
                  <p:par>
                    <p:cTn id="100" fill="hold">
                      <p:stCondLst>
                        <p:cond delay="indefinite"/>
                      </p:stCondLst>
                      <p:childTnLst>
                        <p:par>
                          <p:cTn id="101" fill="hold">
                            <p:stCondLst>
                              <p:cond delay="0"/>
                            </p:stCondLst>
                            <p:childTnLst>
                              <p:par>
                                <p:cTn id="102" presetID="29" presetClass="entr" presetSubtype="0" fill="hold" nodeType="clickEffect">
                                  <p:stCondLst>
                                    <p:cond delay="0"/>
                                  </p:stCondLst>
                                  <p:childTnLst>
                                    <p:set>
                                      <p:cBhvr>
                                        <p:cTn id="103" dur="1" fill="hold">
                                          <p:stCondLst>
                                            <p:cond delay="0"/>
                                          </p:stCondLst>
                                        </p:cTn>
                                        <p:tgtEl>
                                          <p:spTgt spid="11"/>
                                        </p:tgtEl>
                                        <p:attrNameLst>
                                          <p:attrName>style.visibility</p:attrName>
                                        </p:attrNameLst>
                                      </p:cBhvr>
                                      <p:to>
                                        <p:strVal val="visible"/>
                                      </p:to>
                                    </p:set>
                                    <p:anim calcmode="lin" valueType="num">
                                      <p:cBhvr>
                                        <p:cTn id="104" dur="1000" fill="hold"/>
                                        <p:tgtEl>
                                          <p:spTgt spid="11"/>
                                        </p:tgtEl>
                                        <p:attrNameLst>
                                          <p:attrName>ppt_x</p:attrName>
                                        </p:attrNameLst>
                                      </p:cBhvr>
                                      <p:tavLst>
                                        <p:tav tm="0">
                                          <p:val>
                                            <p:strVal val="#ppt_x-.2"/>
                                          </p:val>
                                        </p:tav>
                                        <p:tav tm="100000">
                                          <p:val>
                                            <p:strVal val="#ppt_x"/>
                                          </p:val>
                                        </p:tav>
                                      </p:tavLst>
                                    </p:anim>
                                    <p:anim calcmode="lin" valueType="num">
                                      <p:cBhvr>
                                        <p:cTn id="105"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106" dur="1000"/>
                                        <p:tgtEl>
                                          <p:spTgt spid="11"/>
                                        </p:tgtEl>
                                      </p:cBhvr>
                                    </p:animEffect>
                                  </p:childTnLst>
                                </p:cTn>
                              </p:par>
                            </p:childTnLst>
                          </p:cTn>
                        </p:par>
                      </p:childTnLst>
                    </p:cTn>
                  </p:par>
                </p:childTnLst>
              </p:cTn>
              <p:nextCondLst>
                <p:cond evt="onClick" delay="0">
                  <p:tgtEl>
                    <p:spTgt spid="58"/>
                  </p:tgtEl>
                </p:cond>
              </p:nextCondLst>
            </p:seq>
          </p:childTnLst>
        </p:cTn>
      </p:par>
    </p:tnLst>
    <p:bldLst>
      <p:bldP spid="19" grpId="0" animBg="1"/>
      <p:bldP spid="19" grpId="1" animBg="1"/>
      <p:bldP spid="20" grpId="0" animBg="1"/>
      <p:bldP spid="20" grpId="1" animBg="1"/>
      <p:bldP spid="26" grpId="0" animBg="1"/>
      <p:bldP spid="49" grpId="0" animBg="1"/>
      <p:bldP spid="58" grpId="0" animBg="1"/>
      <p:bldP spid="83" grpId="0" animBg="1"/>
      <p:bldP spid="34" grpId="0" animBg="1"/>
      <p:bldP spid="35" grpId="0" animBg="1"/>
      <p:bldP spid="36" grpId="0" animBg="1"/>
      <p:bldP spid="3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Управляющая кнопка: далее 4">
            <a:hlinkClick r:id="" action="ppaction://hlinkshowjump?jump=nextslide" highlightClick="1"/>
          </p:cNvPr>
          <p:cNvSpPr/>
          <p:nvPr/>
        </p:nvSpPr>
        <p:spPr>
          <a:xfrm>
            <a:off x="529208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возврат 5">
            <a:hlinkClick r:id="" action="ppaction://hlinkshowjump?jump=lastslideviewed" highlightClick="1"/>
          </p:cNvPr>
          <p:cNvSpPr/>
          <p:nvPr/>
        </p:nvSpPr>
        <p:spPr>
          <a:xfrm>
            <a:off x="370790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омой 6">
            <a:hlinkClick r:id="rId4" action="ppaction://hlinksldjump" highlightClick="1"/>
          </p:cNvPr>
          <p:cNvSpPr/>
          <p:nvPr/>
        </p:nvSpPr>
        <p:spPr>
          <a:xfrm>
            <a:off x="449999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№17</a:t>
            </a:r>
            <a:endParaRPr lang="ru-RU" sz="2400" b="1" dirty="0">
              <a:solidFill>
                <a:schemeClr val="bg1"/>
              </a:solidFill>
              <a:latin typeface="Times New Roman" pitchFamily="18" charset="0"/>
              <a:cs typeface="Times New Roman" pitchFamily="18" charset="0"/>
            </a:endParaRPr>
          </a:p>
        </p:txBody>
      </p:sp>
      <p:sp>
        <p:nvSpPr>
          <p:cNvPr id="10" name="TextBox 9"/>
          <p:cNvSpPr txBox="1"/>
          <p:nvPr/>
        </p:nvSpPr>
        <p:spPr>
          <a:xfrm>
            <a:off x="1979712" y="188640"/>
            <a:ext cx="3528392" cy="523220"/>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 Решите уравнение</a:t>
            </a:r>
          </a:p>
        </p:txBody>
      </p:sp>
      <p:sp>
        <p:nvSpPr>
          <p:cNvPr id="19" name="Управляющая кнопка: настраиваемая 18">
            <a:hlinkClick r:id="" action="ppaction://noaction" highlightClick="1"/>
          </p:cNvPr>
          <p:cNvSpPr/>
          <p:nvPr/>
        </p:nvSpPr>
        <p:spPr>
          <a:xfrm>
            <a:off x="6516216" y="5949280"/>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accent1">
                    <a:lumMod val="50000"/>
                  </a:schemeClr>
                </a:solidFill>
                <a:latin typeface="Times New Roman" pitchFamily="18" charset="0"/>
                <a:cs typeface="Times New Roman" pitchFamily="18" charset="0"/>
              </a:rPr>
              <a:t>-1</a:t>
            </a:r>
            <a:endParaRPr lang="ru-RU" sz="3600" b="1" dirty="0">
              <a:solidFill>
                <a:schemeClr val="accent1">
                  <a:lumMod val="50000"/>
                </a:schemeClr>
              </a:solidFill>
              <a:latin typeface="Times New Roman" pitchFamily="18" charset="0"/>
              <a:cs typeface="Times New Roman" pitchFamily="18" charset="0"/>
            </a:endParaRPr>
          </a:p>
        </p:txBody>
      </p:sp>
      <p:sp>
        <p:nvSpPr>
          <p:cNvPr id="20" name="Управляющая кнопка: настраиваемая 19">
            <a:hlinkClick r:id="" action="ppaction://noaction" highlightClick="1"/>
          </p:cNvPr>
          <p:cNvSpPr/>
          <p:nvPr/>
        </p:nvSpPr>
        <p:spPr>
          <a:xfrm>
            <a:off x="6516216" y="5949280"/>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21" name="Управляющая кнопка: настраиваемая 20">
            <a:hlinkClick r:id="" action="ppaction://noaction" highlightClick="1"/>
          </p:cNvPr>
          <p:cNvSpPr/>
          <p:nvPr/>
        </p:nvSpPr>
        <p:spPr>
          <a:xfrm>
            <a:off x="6516216" y="5949280"/>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grpSp>
        <p:nvGrpSpPr>
          <p:cNvPr id="2" name="Группа 30"/>
          <p:cNvGrpSpPr/>
          <p:nvPr/>
        </p:nvGrpSpPr>
        <p:grpSpPr>
          <a:xfrm>
            <a:off x="4499992" y="1844824"/>
            <a:ext cx="4464496" cy="576064"/>
            <a:chOff x="1043608" y="1484784"/>
            <a:chExt cx="4464496" cy="576064"/>
          </a:xfrm>
        </p:grpSpPr>
        <p:sp>
          <p:nvSpPr>
            <p:cNvPr id="32" name="Прямоугольник 31"/>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3" name="Object 8"/>
            <p:cNvGraphicFramePr>
              <a:graphicFrameLocks noChangeAspect="1"/>
            </p:cNvGraphicFramePr>
            <p:nvPr/>
          </p:nvGraphicFramePr>
          <p:xfrm>
            <a:off x="2584054" y="1516385"/>
            <a:ext cx="1389062" cy="454025"/>
          </p:xfrm>
          <a:graphic>
            <a:graphicData uri="http://schemas.openxmlformats.org/presentationml/2006/ole">
              <p:oleObj spid="_x0000_s18434" name="Формула" r:id="rId5" imgW="533160" imgH="177480" progId="Equation.3">
                <p:embed/>
              </p:oleObj>
            </a:graphicData>
          </a:graphic>
        </p:graphicFrame>
      </p:grpSp>
      <p:sp>
        <p:nvSpPr>
          <p:cNvPr id="26" name="Прямоугольник 25"/>
          <p:cNvSpPr/>
          <p:nvPr/>
        </p:nvSpPr>
        <p:spPr>
          <a:xfrm>
            <a:off x="323528" y="1845295"/>
            <a:ext cx="4032448" cy="1007641"/>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chemeClr val="tx1"/>
                </a:solidFill>
                <a:latin typeface="Times New Roman" pitchFamily="18" charset="0"/>
                <a:cs typeface="Times New Roman" pitchFamily="18" charset="0"/>
              </a:rPr>
              <a:t>Преобразовать и упростить уравнение </a:t>
            </a:r>
            <a:endParaRPr lang="ru-RU" sz="2400" b="1" dirty="0">
              <a:solidFill>
                <a:schemeClr val="tx1"/>
              </a:solidFill>
              <a:latin typeface="Times New Roman" pitchFamily="18" charset="0"/>
              <a:cs typeface="Times New Roman" pitchFamily="18" charset="0"/>
            </a:endParaRPr>
          </a:p>
        </p:txBody>
      </p:sp>
      <p:graphicFrame>
        <p:nvGraphicFramePr>
          <p:cNvPr id="18453" name="Object 21"/>
          <p:cNvGraphicFramePr>
            <a:graphicFrameLocks noChangeAspect="1"/>
          </p:cNvGraphicFramePr>
          <p:nvPr/>
        </p:nvGraphicFramePr>
        <p:xfrm>
          <a:off x="6489700" y="260350"/>
          <a:ext cx="1635125" cy="1008063"/>
        </p:xfrm>
        <a:graphic>
          <a:graphicData uri="http://schemas.openxmlformats.org/presentationml/2006/ole">
            <p:oleObj spid="_x0000_s18435" name="Формула" r:id="rId6" imgW="583920" imgH="393480" progId="Equation.3">
              <p:embed/>
            </p:oleObj>
          </a:graphicData>
        </a:graphic>
      </p:graphicFrame>
      <p:sp>
        <p:nvSpPr>
          <p:cNvPr id="47" name="Управляющая кнопка: настраиваемая 46">
            <a:hlinkClick r:id="" action="ppaction://noaction" highlightClick="1"/>
          </p:cNvPr>
          <p:cNvSpPr/>
          <p:nvPr/>
        </p:nvSpPr>
        <p:spPr>
          <a:xfrm>
            <a:off x="323528" y="1340768"/>
            <a:ext cx="3312368" cy="432048"/>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Алгоритм</a:t>
            </a:r>
            <a:endParaRPr lang="ru-RU" sz="2800" b="1" dirty="0">
              <a:latin typeface="Times New Roman" pitchFamily="18" charset="0"/>
              <a:cs typeface="Times New Roman" pitchFamily="18" charset="0"/>
            </a:endParaRPr>
          </a:p>
        </p:txBody>
      </p:sp>
      <p:sp>
        <p:nvSpPr>
          <p:cNvPr id="48" name="Управляющая кнопка: настраиваемая 47">
            <a:hlinkClick r:id="" action="ppaction://noaction" highlightClick="1"/>
          </p:cNvPr>
          <p:cNvSpPr/>
          <p:nvPr/>
        </p:nvSpPr>
        <p:spPr>
          <a:xfrm>
            <a:off x="5652120" y="1340768"/>
            <a:ext cx="3312368" cy="432048"/>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Решение</a:t>
            </a:r>
            <a:endParaRPr lang="ru-RU" sz="2800" b="1" dirty="0">
              <a:latin typeface="Times New Roman" pitchFamily="18" charset="0"/>
              <a:cs typeface="Times New Roman" pitchFamily="18" charset="0"/>
            </a:endParaRPr>
          </a:p>
        </p:txBody>
      </p:sp>
      <p:sp>
        <p:nvSpPr>
          <p:cNvPr id="49" name="Управляющая кнопка: настраиваемая 48">
            <a:hlinkClick r:id="rId7" action="ppaction://hlinksldjump" highlightClick="1"/>
          </p:cNvPr>
          <p:cNvSpPr/>
          <p:nvPr/>
        </p:nvSpPr>
        <p:spPr>
          <a:xfrm>
            <a:off x="3347864" y="2420888"/>
            <a:ext cx="864096"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Times New Roman" pitchFamily="18" charset="0"/>
                <a:cs typeface="Times New Roman" pitchFamily="18" charset="0"/>
              </a:rPr>
              <a:t>Т-1</a:t>
            </a:r>
            <a:endParaRPr lang="ru-RU" sz="2400" b="1" dirty="0">
              <a:latin typeface="Times New Roman" pitchFamily="18" charset="0"/>
              <a:cs typeface="Times New Roman" pitchFamily="18" charset="0"/>
            </a:endParaRPr>
          </a:p>
        </p:txBody>
      </p:sp>
      <p:grpSp>
        <p:nvGrpSpPr>
          <p:cNvPr id="3" name="Группа 49"/>
          <p:cNvGrpSpPr/>
          <p:nvPr/>
        </p:nvGrpSpPr>
        <p:grpSpPr>
          <a:xfrm>
            <a:off x="4499992" y="2476500"/>
            <a:ext cx="4464496" cy="592460"/>
            <a:chOff x="1043608" y="1468388"/>
            <a:chExt cx="4464496" cy="592460"/>
          </a:xfrm>
        </p:grpSpPr>
        <p:sp>
          <p:nvSpPr>
            <p:cNvPr id="51" name="Прямоугольник 50"/>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52" name="Object 8"/>
            <p:cNvGraphicFramePr>
              <a:graphicFrameLocks noChangeAspect="1"/>
            </p:cNvGraphicFramePr>
            <p:nvPr/>
          </p:nvGraphicFramePr>
          <p:xfrm>
            <a:off x="2236391" y="1468388"/>
            <a:ext cx="2151063" cy="550863"/>
          </p:xfrm>
          <a:graphic>
            <a:graphicData uri="http://schemas.openxmlformats.org/presentationml/2006/ole">
              <p:oleObj spid="_x0000_s18436" name="Формула" r:id="rId8" imgW="914400" imgH="215640" progId="Equation.3">
                <p:embed/>
              </p:oleObj>
            </a:graphicData>
          </a:graphic>
        </p:graphicFrame>
      </p:grpSp>
      <p:sp>
        <p:nvSpPr>
          <p:cNvPr id="58" name="Прямоугольник 57"/>
          <p:cNvSpPr/>
          <p:nvPr/>
        </p:nvSpPr>
        <p:spPr>
          <a:xfrm>
            <a:off x="323528" y="3212976"/>
            <a:ext cx="4032448" cy="1007641"/>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chemeClr val="tx1"/>
                </a:solidFill>
                <a:latin typeface="Times New Roman" pitchFamily="18" charset="0"/>
                <a:cs typeface="Times New Roman" pitchFamily="18" charset="0"/>
              </a:rPr>
              <a:t>Решить  приведённое квадратное  </a:t>
            </a:r>
            <a:r>
              <a:rPr lang="ru-RU" sz="2400" b="1" dirty="0" err="1" smtClean="0">
                <a:solidFill>
                  <a:schemeClr val="tx1"/>
                </a:solidFill>
                <a:latin typeface="Times New Roman" pitchFamily="18" charset="0"/>
                <a:cs typeface="Times New Roman" pitchFamily="18" charset="0"/>
              </a:rPr>
              <a:t>ур-е</a:t>
            </a:r>
            <a:r>
              <a:rPr lang="ru-RU" sz="2400" b="1" dirty="0" smtClean="0">
                <a:solidFill>
                  <a:schemeClr val="tx1"/>
                </a:solidFill>
                <a:latin typeface="Times New Roman" pitchFamily="18" charset="0"/>
                <a:cs typeface="Times New Roman" pitchFamily="18" charset="0"/>
              </a:rPr>
              <a:t>  </a:t>
            </a:r>
            <a:endParaRPr lang="ru-RU" sz="2400" b="1" dirty="0">
              <a:solidFill>
                <a:schemeClr val="tx1"/>
              </a:solidFill>
              <a:latin typeface="Times New Roman" pitchFamily="18" charset="0"/>
              <a:cs typeface="Times New Roman" pitchFamily="18" charset="0"/>
            </a:endParaRPr>
          </a:p>
        </p:txBody>
      </p:sp>
      <p:sp>
        <p:nvSpPr>
          <p:cNvPr id="83" name="Прямоугольник 82"/>
          <p:cNvSpPr/>
          <p:nvPr/>
        </p:nvSpPr>
        <p:spPr>
          <a:xfrm>
            <a:off x="323528" y="4581128"/>
            <a:ext cx="4032448" cy="1007641"/>
          </a:xfrm>
          <a:prstGeom prst="rect">
            <a:avLst/>
          </a:prstGeom>
          <a:solidFill>
            <a:schemeClr val="accent5">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chemeClr val="tx1"/>
                </a:solidFill>
                <a:latin typeface="Times New Roman" pitchFamily="18" charset="0"/>
                <a:cs typeface="Times New Roman" pitchFamily="18" charset="0"/>
              </a:rPr>
              <a:t>Записать ответ, согласно условию задачи</a:t>
            </a:r>
            <a:endParaRPr lang="ru-RU" sz="2400" b="1" dirty="0">
              <a:solidFill>
                <a:schemeClr val="tx1"/>
              </a:solidFill>
              <a:latin typeface="Times New Roman" pitchFamily="18" charset="0"/>
              <a:cs typeface="Times New Roman" pitchFamily="18" charset="0"/>
            </a:endParaRPr>
          </a:p>
        </p:txBody>
      </p:sp>
      <p:grpSp>
        <p:nvGrpSpPr>
          <p:cNvPr id="4" name="Группа 83"/>
          <p:cNvGrpSpPr/>
          <p:nvPr/>
        </p:nvGrpSpPr>
        <p:grpSpPr>
          <a:xfrm>
            <a:off x="4499992" y="5068888"/>
            <a:ext cx="4464496" cy="592360"/>
            <a:chOff x="1043608" y="1468488"/>
            <a:chExt cx="4464496" cy="592360"/>
          </a:xfrm>
        </p:grpSpPr>
        <p:sp>
          <p:nvSpPr>
            <p:cNvPr id="85" name="Прямоугольник 84"/>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6" name="Object 8"/>
            <p:cNvGraphicFramePr>
              <a:graphicFrameLocks noChangeAspect="1"/>
            </p:cNvGraphicFramePr>
            <p:nvPr/>
          </p:nvGraphicFramePr>
          <p:xfrm>
            <a:off x="1895079" y="1468488"/>
            <a:ext cx="2773362" cy="550862"/>
          </p:xfrm>
          <a:graphic>
            <a:graphicData uri="http://schemas.openxmlformats.org/presentationml/2006/ole">
              <p:oleObj spid="_x0000_s18437" name="Формула" r:id="rId9" imgW="1066680" imgH="215640" progId="Equation.3">
                <p:embed/>
              </p:oleObj>
            </a:graphicData>
          </a:graphic>
        </p:graphicFrame>
      </p:grpSp>
      <p:sp>
        <p:nvSpPr>
          <p:cNvPr id="29" name="Прямоугольник 28"/>
          <p:cNvSpPr/>
          <p:nvPr/>
        </p:nvSpPr>
        <p:spPr>
          <a:xfrm>
            <a:off x="1475656" y="548680"/>
            <a:ext cx="4248472" cy="830997"/>
          </a:xfrm>
          <a:prstGeom prst="rect">
            <a:avLst/>
          </a:prstGeom>
        </p:spPr>
        <p:txBody>
          <a:bodyPr wrap="square">
            <a:spAutoFit/>
          </a:bodyPr>
          <a:lstStyle/>
          <a:p>
            <a:pPr algn="ctr"/>
            <a:r>
              <a:rPr lang="ru-RU" sz="2400" b="1" dirty="0" smtClean="0">
                <a:latin typeface="Times New Roman" pitchFamily="18" charset="0"/>
                <a:cs typeface="Times New Roman" pitchFamily="18" charset="0"/>
              </a:rPr>
              <a:t>Если корней несколько, </a:t>
            </a:r>
          </a:p>
          <a:p>
            <a:pPr algn="ctr"/>
            <a:r>
              <a:rPr lang="ru-RU" sz="2400" b="1" dirty="0" smtClean="0">
                <a:latin typeface="Times New Roman" pitchFamily="18" charset="0"/>
                <a:cs typeface="Times New Roman" pitchFamily="18" charset="0"/>
              </a:rPr>
              <a:t>в ответе укажите м</a:t>
            </a:r>
            <a:r>
              <a:rPr lang="en-US" sz="2400" b="1" dirty="0" smtClean="0">
                <a:latin typeface="Times New Roman" pitchFamily="18" charset="0"/>
                <a:cs typeface="Times New Roman" pitchFamily="18" charset="0"/>
              </a:rPr>
              <a:t>é</a:t>
            </a:r>
            <a:r>
              <a:rPr lang="ru-RU" sz="2400" b="1" dirty="0" err="1" smtClean="0">
                <a:latin typeface="Times New Roman" pitchFamily="18" charset="0"/>
                <a:cs typeface="Times New Roman" pitchFamily="18" charset="0"/>
              </a:rPr>
              <a:t>ньший</a:t>
            </a:r>
            <a:r>
              <a:rPr lang="ru-RU" sz="2400" b="1" dirty="0" smtClean="0">
                <a:latin typeface="Times New Roman" pitchFamily="18" charset="0"/>
                <a:cs typeface="Times New Roman" pitchFamily="18" charset="0"/>
              </a:rPr>
              <a:t>. </a:t>
            </a:r>
            <a:endParaRPr lang="ru-RU" sz="2400" dirty="0"/>
          </a:p>
        </p:txBody>
      </p:sp>
      <p:grpSp>
        <p:nvGrpSpPr>
          <p:cNvPr id="8" name="Группа 52"/>
          <p:cNvGrpSpPr/>
          <p:nvPr/>
        </p:nvGrpSpPr>
        <p:grpSpPr>
          <a:xfrm>
            <a:off x="4499992" y="3140968"/>
            <a:ext cx="4464496" cy="607491"/>
            <a:chOff x="1043608" y="1453357"/>
            <a:chExt cx="4464496" cy="607491"/>
          </a:xfrm>
        </p:grpSpPr>
        <p:sp>
          <p:nvSpPr>
            <p:cNvPr id="34" name="Прямоугольник 33"/>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5" name="Object 8"/>
            <p:cNvGraphicFramePr>
              <a:graphicFrameLocks noChangeAspect="1"/>
            </p:cNvGraphicFramePr>
            <p:nvPr/>
          </p:nvGraphicFramePr>
          <p:xfrm>
            <a:off x="1464866" y="1453357"/>
            <a:ext cx="3630613" cy="582612"/>
          </p:xfrm>
          <a:graphic>
            <a:graphicData uri="http://schemas.openxmlformats.org/presentationml/2006/ole">
              <p:oleObj spid="_x0000_s18438" name="Формула" r:id="rId10" imgW="1396800" imgH="228600" progId="Equation.3">
                <p:embed/>
              </p:oleObj>
            </a:graphicData>
          </a:graphic>
        </p:graphicFrame>
      </p:grpSp>
      <p:grpSp>
        <p:nvGrpSpPr>
          <p:cNvPr id="11" name="Группа 52"/>
          <p:cNvGrpSpPr/>
          <p:nvPr/>
        </p:nvGrpSpPr>
        <p:grpSpPr>
          <a:xfrm>
            <a:off x="4499992" y="4421188"/>
            <a:ext cx="4464496" cy="591988"/>
            <a:chOff x="1043608" y="1468860"/>
            <a:chExt cx="4464496" cy="591988"/>
          </a:xfrm>
        </p:grpSpPr>
        <p:sp>
          <p:nvSpPr>
            <p:cNvPr id="37" name="Прямоугольник 36"/>
            <p:cNvSpPr/>
            <p:nvPr/>
          </p:nvSpPr>
          <p:spPr>
            <a:xfrm>
              <a:off x="1043608" y="1484784"/>
              <a:ext cx="4464496" cy="576064"/>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8" name="Object 8"/>
            <p:cNvGraphicFramePr>
              <a:graphicFrameLocks noChangeAspect="1"/>
            </p:cNvGraphicFramePr>
            <p:nvPr/>
          </p:nvGraphicFramePr>
          <p:xfrm>
            <a:off x="1364854" y="1468860"/>
            <a:ext cx="3827462" cy="549275"/>
          </p:xfrm>
          <a:graphic>
            <a:graphicData uri="http://schemas.openxmlformats.org/presentationml/2006/ole">
              <p:oleObj spid="_x0000_s18439" name="Формула" r:id="rId11" imgW="1473120" imgH="215640" progId="Equation.3">
                <p:embed/>
              </p:oleObj>
            </a:graphicData>
          </a:graphic>
        </p:graphicFrame>
      </p:grpSp>
      <p:sp>
        <p:nvSpPr>
          <p:cNvPr id="39" name="Управляющая кнопка: настраиваемая 38">
            <a:hlinkClick r:id="rId12" action="ppaction://hlinksldjump" highlightClick="1"/>
          </p:cNvPr>
          <p:cNvSpPr/>
          <p:nvPr/>
        </p:nvSpPr>
        <p:spPr>
          <a:xfrm>
            <a:off x="3059832" y="3789040"/>
            <a:ext cx="1152128" cy="36004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err="1" smtClean="0">
                <a:latin typeface="Times New Roman" pitchFamily="18" charset="0"/>
                <a:cs typeface="Times New Roman" pitchFamily="18" charset="0"/>
              </a:rPr>
              <a:t>ПКвУ</a:t>
            </a:r>
            <a:endParaRPr lang="ru-RU" sz="2400" b="1" dirty="0">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9" presetClass="entr" presetSubtype="5"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ppt_w"/>
                                          </p:val>
                                        </p:tav>
                                        <p:tav tm="100000">
                                          <p:val>
                                            <p:strVal val="#ppt_w"/>
                                          </p:val>
                                        </p:tav>
                                      </p:tavLst>
                                    </p:anim>
                                    <p:anim calcmode="lin" valueType="num">
                                      <p:cBhvr>
                                        <p:cTn id="8" dur="500" fill="hold"/>
                                        <p:tgtEl>
                                          <p:spTgt spid="19"/>
                                        </p:tgtEl>
                                        <p:attrNameLst>
                                          <p:attrName>ppt_h</p:attrName>
                                        </p:attrNameLst>
                                      </p:cBhvr>
                                      <p:tavLst>
                                        <p:tav tm="0" fmla="#ppt_h*sin(2.5*pi*$)">
                                          <p:val>
                                            <p:fltVal val="0"/>
                                          </p:val>
                                        </p:tav>
                                        <p:tav tm="100000">
                                          <p:val>
                                            <p:fltVal val="1"/>
                                          </p:val>
                                        </p:tav>
                                      </p:tavLst>
                                    </p:anim>
                                  </p:childTnLst>
                                </p:cTn>
                              </p:par>
                              <p:par>
                                <p:cTn id="9" presetID="19" presetClass="exit" presetSubtype="5" fill="hold" grpId="0" nodeType="withEffect">
                                  <p:stCondLst>
                                    <p:cond delay="0"/>
                                  </p:stCondLst>
                                  <p:childTnLst>
                                    <p:anim calcmode="lin" valueType="num">
                                      <p:cBhvr>
                                        <p:cTn id="10" dur="500"/>
                                        <p:tgtEl>
                                          <p:spTgt spid="20"/>
                                        </p:tgtEl>
                                        <p:attrNameLst>
                                          <p:attrName>ppt_w</p:attrName>
                                        </p:attrNameLst>
                                      </p:cBhvr>
                                      <p:tavLst>
                                        <p:tav tm="0">
                                          <p:val>
                                            <p:strVal val="ppt_w"/>
                                          </p:val>
                                        </p:tav>
                                        <p:tav tm="100000">
                                          <p:val>
                                            <p:strVal val="ppt_w"/>
                                          </p:val>
                                        </p:tav>
                                      </p:tavLst>
                                    </p:anim>
                                    <p:anim calcmode="lin" valueType="num">
                                      <p:cBhvr>
                                        <p:cTn id="11"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9" presetClass="entr" presetSubtype="5" fill="hold" grpId="1"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ppt_w"/>
                                          </p:val>
                                        </p:tav>
                                        <p:tav tm="100000">
                                          <p:val>
                                            <p:strVal val="#ppt_w"/>
                                          </p:val>
                                        </p:tav>
                                      </p:tavLst>
                                    </p:anim>
                                    <p:anim calcmode="lin" valueType="num">
                                      <p:cBhvr>
                                        <p:cTn id="18" dur="500" fill="hold"/>
                                        <p:tgtEl>
                                          <p:spTgt spid="20"/>
                                        </p:tgtEl>
                                        <p:attrNameLst>
                                          <p:attrName>ppt_h</p:attrName>
                                        </p:attrNameLst>
                                      </p:cBhvr>
                                      <p:tavLst>
                                        <p:tav tm="0" fmla="#ppt_h*sin(2.5*pi*$)">
                                          <p:val>
                                            <p:fltVal val="0"/>
                                          </p:val>
                                        </p:tav>
                                        <p:tav tm="100000">
                                          <p:val>
                                            <p:fltVal val="1"/>
                                          </p:val>
                                        </p:tav>
                                      </p:tavLst>
                                    </p:anim>
                                  </p:childTnLst>
                                </p:cTn>
                              </p:par>
                              <p:par>
                                <p:cTn id="19" presetID="19" presetClass="exit" presetSubtype="5" fill="hold" grpId="1" nodeType="withEffect">
                                  <p:stCondLst>
                                    <p:cond delay="0"/>
                                  </p:stCondLst>
                                  <p:childTnLst>
                                    <p:anim calcmode="lin" valueType="num">
                                      <p:cBhvr>
                                        <p:cTn id="20" dur="500"/>
                                        <p:tgtEl>
                                          <p:spTgt spid="19"/>
                                        </p:tgtEl>
                                        <p:attrNameLst>
                                          <p:attrName>ppt_w</p:attrName>
                                        </p:attrNameLst>
                                      </p:cBhvr>
                                      <p:tavLst>
                                        <p:tav tm="0">
                                          <p:val>
                                            <p:strVal val="ppt_w"/>
                                          </p:val>
                                        </p:tav>
                                        <p:tav tm="100000">
                                          <p:val>
                                            <p:strVal val="ppt_w"/>
                                          </p:val>
                                        </p:tav>
                                      </p:tavLst>
                                    </p:anim>
                                    <p:anim calcmode="lin" valueType="num">
                                      <p:cBhvr>
                                        <p:cTn id="21" dur="500"/>
                                        <p:tgtEl>
                                          <p:spTgt spid="1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2"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3" restart="whenNotActive" fill="hold" evtFilter="cancelBubble" nodeType="interactiveSeq">
                <p:stCondLst>
                  <p:cond evt="onClick" delay="0">
                    <p:tgtEl>
                      <p:spTgt spid="47"/>
                    </p:tgtEl>
                  </p:cond>
                </p:stCondLst>
                <p:endSync evt="end" delay="0">
                  <p:rtn val="all"/>
                </p:endSync>
                <p:childTnLst>
                  <p:par>
                    <p:cTn id="24" fill="hold">
                      <p:stCondLst>
                        <p:cond delay="0"/>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1000"/>
                                        <p:tgtEl>
                                          <p:spTgt spid="49"/>
                                        </p:tgtEl>
                                      </p:cBhvr>
                                    </p:animEffect>
                                    <p:anim calcmode="lin" valueType="num">
                                      <p:cBhvr>
                                        <p:cTn id="34" dur="1000" fill="hold"/>
                                        <p:tgtEl>
                                          <p:spTgt spid="49"/>
                                        </p:tgtEl>
                                        <p:attrNameLst>
                                          <p:attrName>ppt_x</p:attrName>
                                        </p:attrNameLst>
                                      </p:cBhvr>
                                      <p:tavLst>
                                        <p:tav tm="0">
                                          <p:val>
                                            <p:strVal val="#ppt_x"/>
                                          </p:val>
                                        </p:tav>
                                        <p:tav tm="100000">
                                          <p:val>
                                            <p:strVal val="#ppt_x"/>
                                          </p:val>
                                        </p:tav>
                                      </p:tavLst>
                                    </p:anim>
                                    <p:anim calcmode="lin" valueType="num">
                                      <p:cBhvr>
                                        <p:cTn id="35"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1000"/>
                                        <p:tgtEl>
                                          <p:spTgt spid="58"/>
                                        </p:tgtEl>
                                      </p:cBhvr>
                                    </p:animEffect>
                                    <p:anim calcmode="lin" valueType="num">
                                      <p:cBhvr>
                                        <p:cTn id="41" dur="1000" fill="hold"/>
                                        <p:tgtEl>
                                          <p:spTgt spid="58"/>
                                        </p:tgtEl>
                                        <p:attrNameLst>
                                          <p:attrName>ppt_x</p:attrName>
                                        </p:attrNameLst>
                                      </p:cBhvr>
                                      <p:tavLst>
                                        <p:tav tm="0">
                                          <p:val>
                                            <p:strVal val="#ppt_x"/>
                                          </p:val>
                                        </p:tav>
                                        <p:tav tm="100000">
                                          <p:val>
                                            <p:strVal val="#ppt_x"/>
                                          </p:val>
                                        </p:tav>
                                      </p:tavLst>
                                    </p:anim>
                                    <p:anim calcmode="lin" valueType="num">
                                      <p:cBhvr>
                                        <p:cTn id="42"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grpId="0" nodeType="click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fade">
                                      <p:cBhvr>
                                        <p:cTn id="47" dur="1000"/>
                                        <p:tgtEl>
                                          <p:spTgt spid="83"/>
                                        </p:tgtEl>
                                      </p:cBhvr>
                                    </p:animEffect>
                                    <p:anim calcmode="lin" valueType="num">
                                      <p:cBhvr>
                                        <p:cTn id="48" dur="1000" fill="hold"/>
                                        <p:tgtEl>
                                          <p:spTgt spid="83"/>
                                        </p:tgtEl>
                                        <p:attrNameLst>
                                          <p:attrName>ppt_x</p:attrName>
                                        </p:attrNameLst>
                                      </p:cBhvr>
                                      <p:tavLst>
                                        <p:tav tm="0">
                                          <p:val>
                                            <p:strVal val="#ppt_x"/>
                                          </p:val>
                                        </p:tav>
                                        <p:tav tm="100000">
                                          <p:val>
                                            <p:strVal val="#ppt_x"/>
                                          </p:val>
                                        </p:tav>
                                      </p:tavLst>
                                    </p:anim>
                                    <p:anim calcmode="lin" valueType="num">
                                      <p:cBhvr>
                                        <p:cTn id="49" dur="1000" fill="hold"/>
                                        <p:tgtEl>
                                          <p:spTgt spid="8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1000"/>
                                        <p:tgtEl>
                                          <p:spTgt spid="39"/>
                                        </p:tgtEl>
                                      </p:cBhvr>
                                    </p:animEffect>
                                    <p:anim calcmode="lin" valueType="num">
                                      <p:cBhvr>
                                        <p:cTn id="53" dur="1000" fill="hold"/>
                                        <p:tgtEl>
                                          <p:spTgt spid="39"/>
                                        </p:tgtEl>
                                        <p:attrNameLst>
                                          <p:attrName>ppt_x</p:attrName>
                                        </p:attrNameLst>
                                      </p:cBhvr>
                                      <p:tavLst>
                                        <p:tav tm="0">
                                          <p:val>
                                            <p:strVal val="#ppt_x"/>
                                          </p:val>
                                        </p:tav>
                                        <p:tav tm="100000">
                                          <p:val>
                                            <p:strVal val="#ppt_x"/>
                                          </p:val>
                                        </p:tav>
                                      </p:tavLst>
                                    </p:anim>
                                    <p:anim calcmode="lin" valueType="num">
                                      <p:cBhvr>
                                        <p:cTn id="5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47"/>
                  </p:tgtEl>
                </p:cond>
              </p:nextCondLst>
            </p:seq>
            <p:seq concurrent="1" nextAc="seek">
              <p:cTn id="55" restart="whenNotActive" fill="hold" evtFilter="cancelBubble" nodeType="interactiveSeq">
                <p:stCondLst>
                  <p:cond evt="onClick" delay="0">
                    <p:tgtEl>
                      <p:spTgt spid="26"/>
                    </p:tgtEl>
                  </p:cond>
                </p:stCondLst>
                <p:endSync evt="end" delay="0">
                  <p:rtn val="all"/>
                </p:endSync>
                <p:childTnLst>
                  <p:par>
                    <p:cTn id="56" fill="hold">
                      <p:stCondLst>
                        <p:cond delay="0"/>
                      </p:stCondLst>
                      <p:childTnLst>
                        <p:par>
                          <p:cTn id="57" fill="hold">
                            <p:stCondLst>
                              <p:cond delay="0"/>
                            </p:stCondLst>
                            <p:childTnLst>
                              <p:par>
                                <p:cTn id="58" presetID="29" presetClass="entr" presetSubtype="0" fill="hold" nodeType="clickEffect">
                                  <p:stCondLst>
                                    <p:cond delay="0"/>
                                  </p:stCondLst>
                                  <p:childTnLst>
                                    <p:set>
                                      <p:cBhvr>
                                        <p:cTn id="59" dur="1" fill="hold">
                                          <p:stCondLst>
                                            <p:cond delay="0"/>
                                          </p:stCondLst>
                                        </p:cTn>
                                        <p:tgtEl>
                                          <p:spTgt spid="2"/>
                                        </p:tgtEl>
                                        <p:attrNameLst>
                                          <p:attrName>style.visibility</p:attrName>
                                        </p:attrNameLst>
                                      </p:cBhvr>
                                      <p:to>
                                        <p:strVal val="visible"/>
                                      </p:to>
                                    </p:set>
                                    <p:anim calcmode="lin" valueType="num">
                                      <p:cBhvr>
                                        <p:cTn id="60" dur="1000" fill="hold"/>
                                        <p:tgtEl>
                                          <p:spTgt spid="2"/>
                                        </p:tgtEl>
                                        <p:attrNameLst>
                                          <p:attrName>ppt_x</p:attrName>
                                        </p:attrNameLst>
                                      </p:cBhvr>
                                      <p:tavLst>
                                        <p:tav tm="0">
                                          <p:val>
                                            <p:strVal val="#ppt_x-.2"/>
                                          </p:val>
                                        </p:tav>
                                        <p:tav tm="100000">
                                          <p:val>
                                            <p:strVal val="#ppt_x"/>
                                          </p:val>
                                        </p:tav>
                                      </p:tavLst>
                                    </p:anim>
                                    <p:anim calcmode="lin" valueType="num">
                                      <p:cBhvr>
                                        <p:cTn id="61"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62" dur="1000"/>
                                        <p:tgtEl>
                                          <p:spTgt spid="2"/>
                                        </p:tgtEl>
                                      </p:cBhvr>
                                    </p:animEffect>
                                  </p:childTnLst>
                                </p:cTn>
                              </p:par>
                            </p:childTnLst>
                          </p:cTn>
                        </p:par>
                      </p:childTnLst>
                    </p:cTn>
                  </p:par>
                  <p:par>
                    <p:cTn id="63" fill="hold">
                      <p:stCondLst>
                        <p:cond delay="indefinite"/>
                      </p:stCondLst>
                      <p:childTnLst>
                        <p:par>
                          <p:cTn id="64" fill="hold">
                            <p:stCondLst>
                              <p:cond delay="0"/>
                            </p:stCondLst>
                            <p:childTnLst>
                              <p:par>
                                <p:cTn id="65" presetID="29" presetClass="entr" presetSubtype="0" fill="hold" nodeType="clickEffect">
                                  <p:stCondLst>
                                    <p:cond delay="0"/>
                                  </p:stCondLst>
                                  <p:childTnLst>
                                    <p:set>
                                      <p:cBhvr>
                                        <p:cTn id="66" dur="1" fill="hold">
                                          <p:stCondLst>
                                            <p:cond delay="0"/>
                                          </p:stCondLst>
                                        </p:cTn>
                                        <p:tgtEl>
                                          <p:spTgt spid="3"/>
                                        </p:tgtEl>
                                        <p:attrNameLst>
                                          <p:attrName>style.visibility</p:attrName>
                                        </p:attrNameLst>
                                      </p:cBhvr>
                                      <p:to>
                                        <p:strVal val="visible"/>
                                      </p:to>
                                    </p:set>
                                    <p:anim calcmode="lin" valueType="num">
                                      <p:cBhvr>
                                        <p:cTn id="67" dur="1000" fill="hold"/>
                                        <p:tgtEl>
                                          <p:spTgt spid="3"/>
                                        </p:tgtEl>
                                        <p:attrNameLst>
                                          <p:attrName>ppt_x</p:attrName>
                                        </p:attrNameLst>
                                      </p:cBhvr>
                                      <p:tavLst>
                                        <p:tav tm="0">
                                          <p:val>
                                            <p:strVal val="#ppt_x-.2"/>
                                          </p:val>
                                        </p:tav>
                                        <p:tav tm="100000">
                                          <p:val>
                                            <p:strVal val="#ppt_x"/>
                                          </p:val>
                                        </p:tav>
                                      </p:tavLst>
                                    </p:anim>
                                    <p:anim calcmode="lin" valueType="num">
                                      <p:cBhvr>
                                        <p:cTn id="6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69" dur="1000"/>
                                        <p:tgtEl>
                                          <p:spTgt spid="3"/>
                                        </p:tgtEl>
                                      </p:cBhvr>
                                    </p:animEffect>
                                  </p:childTnLst>
                                </p:cTn>
                              </p:par>
                            </p:childTnLst>
                          </p:cTn>
                        </p:par>
                      </p:childTnLst>
                    </p:cTn>
                  </p:par>
                  <p:par>
                    <p:cTn id="70" fill="hold">
                      <p:stCondLst>
                        <p:cond delay="indefinite"/>
                      </p:stCondLst>
                      <p:childTnLst>
                        <p:par>
                          <p:cTn id="71" fill="hold">
                            <p:stCondLst>
                              <p:cond delay="0"/>
                            </p:stCondLst>
                            <p:childTnLst>
                              <p:par>
                                <p:cTn id="72" presetID="29" presetClass="entr" presetSubtype="0" fill="hold" nodeType="clickEffect">
                                  <p:stCondLst>
                                    <p:cond delay="0"/>
                                  </p:stCondLst>
                                  <p:childTnLst>
                                    <p:set>
                                      <p:cBhvr>
                                        <p:cTn id="73" dur="1" fill="hold">
                                          <p:stCondLst>
                                            <p:cond delay="0"/>
                                          </p:stCondLst>
                                        </p:cTn>
                                        <p:tgtEl>
                                          <p:spTgt spid="8"/>
                                        </p:tgtEl>
                                        <p:attrNameLst>
                                          <p:attrName>style.visibility</p:attrName>
                                        </p:attrNameLst>
                                      </p:cBhvr>
                                      <p:to>
                                        <p:strVal val="visible"/>
                                      </p:to>
                                    </p:set>
                                    <p:anim calcmode="lin" valueType="num">
                                      <p:cBhvr>
                                        <p:cTn id="74" dur="1000" fill="hold"/>
                                        <p:tgtEl>
                                          <p:spTgt spid="8"/>
                                        </p:tgtEl>
                                        <p:attrNameLst>
                                          <p:attrName>ppt_x</p:attrName>
                                        </p:attrNameLst>
                                      </p:cBhvr>
                                      <p:tavLst>
                                        <p:tav tm="0">
                                          <p:val>
                                            <p:strVal val="#ppt_x-.2"/>
                                          </p:val>
                                        </p:tav>
                                        <p:tav tm="100000">
                                          <p:val>
                                            <p:strVal val="#ppt_x"/>
                                          </p:val>
                                        </p:tav>
                                      </p:tavLst>
                                    </p:anim>
                                    <p:anim calcmode="lin" valueType="num">
                                      <p:cBhvr>
                                        <p:cTn id="75"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76" dur="1000"/>
                                        <p:tgtEl>
                                          <p:spTgt spid="8"/>
                                        </p:tgtEl>
                                      </p:cBhvr>
                                    </p:animEffect>
                                  </p:childTnLst>
                                </p:cTn>
                              </p:par>
                            </p:childTnLst>
                          </p:cTn>
                        </p:par>
                      </p:childTnLst>
                    </p:cTn>
                  </p:par>
                </p:childTnLst>
              </p:cTn>
              <p:nextCondLst>
                <p:cond evt="onClick" delay="0">
                  <p:tgtEl>
                    <p:spTgt spid="26"/>
                  </p:tgtEl>
                </p:cond>
              </p:nextCondLst>
            </p:seq>
            <p:seq concurrent="1" nextAc="seek">
              <p:cTn id="77" restart="whenNotActive" fill="hold" evtFilter="cancelBubble" nodeType="interactiveSeq">
                <p:stCondLst>
                  <p:cond evt="onClick" delay="0">
                    <p:tgtEl>
                      <p:spTgt spid="58"/>
                    </p:tgtEl>
                  </p:cond>
                </p:stCondLst>
                <p:endSync evt="end" delay="0">
                  <p:rtn val="all"/>
                </p:endSync>
                <p:childTnLst>
                  <p:par>
                    <p:cTn id="78" fill="hold">
                      <p:stCondLst>
                        <p:cond delay="indefinite"/>
                      </p:stCondLst>
                      <p:childTnLst>
                        <p:par>
                          <p:cTn id="79" fill="hold">
                            <p:stCondLst>
                              <p:cond delay="0"/>
                            </p:stCondLst>
                            <p:childTnLst>
                              <p:par>
                                <p:cTn id="80" presetID="29" presetClass="entr" presetSubtype="0" fill="hold" nodeType="clickEffect">
                                  <p:stCondLst>
                                    <p:cond delay="0"/>
                                  </p:stCondLst>
                                  <p:childTnLst>
                                    <p:set>
                                      <p:cBhvr>
                                        <p:cTn id="81" dur="1" fill="hold">
                                          <p:stCondLst>
                                            <p:cond delay="0"/>
                                          </p:stCondLst>
                                        </p:cTn>
                                        <p:tgtEl>
                                          <p:spTgt spid="11"/>
                                        </p:tgtEl>
                                        <p:attrNameLst>
                                          <p:attrName>style.visibility</p:attrName>
                                        </p:attrNameLst>
                                      </p:cBhvr>
                                      <p:to>
                                        <p:strVal val="visible"/>
                                      </p:to>
                                    </p:set>
                                    <p:anim calcmode="lin" valueType="num">
                                      <p:cBhvr>
                                        <p:cTn id="82" dur="1000" fill="hold"/>
                                        <p:tgtEl>
                                          <p:spTgt spid="11"/>
                                        </p:tgtEl>
                                        <p:attrNameLst>
                                          <p:attrName>ppt_x</p:attrName>
                                        </p:attrNameLst>
                                      </p:cBhvr>
                                      <p:tavLst>
                                        <p:tav tm="0">
                                          <p:val>
                                            <p:strVal val="#ppt_x-.2"/>
                                          </p:val>
                                        </p:tav>
                                        <p:tav tm="100000">
                                          <p:val>
                                            <p:strVal val="#ppt_x"/>
                                          </p:val>
                                        </p:tav>
                                      </p:tavLst>
                                    </p:anim>
                                    <p:anim calcmode="lin" valueType="num">
                                      <p:cBhvr>
                                        <p:cTn id="83"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84" dur="1000"/>
                                        <p:tgtEl>
                                          <p:spTgt spid="11"/>
                                        </p:tgtEl>
                                      </p:cBhvr>
                                    </p:animEffect>
                                  </p:childTnLst>
                                </p:cTn>
                              </p:par>
                            </p:childTnLst>
                          </p:cTn>
                        </p:par>
                      </p:childTnLst>
                    </p:cTn>
                  </p:par>
                  <p:par>
                    <p:cTn id="85" fill="hold">
                      <p:stCondLst>
                        <p:cond delay="indefinite"/>
                      </p:stCondLst>
                      <p:childTnLst>
                        <p:par>
                          <p:cTn id="86" fill="hold">
                            <p:stCondLst>
                              <p:cond delay="0"/>
                            </p:stCondLst>
                            <p:childTnLst>
                              <p:par>
                                <p:cTn id="87" presetID="29" presetClass="entr" presetSubtype="0" fill="hold" nodeType="clickEffect">
                                  <p:stCondLst>
                                    <p:cond delay="0"/>
                                  </p:stCondLst>
                                  <p:childTnLst>
                                    <p:set>
                                      <p:cBhvr>
                                        <p:cTn id="88" dur="1" fill="hold">
                                          <p:stCondLst>
                                            <p:cond delay="0"/>
                                          </p:stCondLst>
                                        </p:cTn>
                                        <p:tgtEl>
                                          <p:spTgt spid="4"/>
                                        </p:tgtEl>
                                        <p:attrNameLst>
                                          <p:attrName>style.visibility</p:attrName>
                                        </p:attrNameLst>
                                      </p:cBhvr>
                                      <p:to>
                                        <p:strVal val="visible"/>
                                      </p:to>
                                    </p:set>
                                    <p:anim calcmode="lin" valueType="num">
                                      <p:cBhvr>
                                        <p:cTn id="89" dur="1000" fill="hold"/>
                                        <p:tgtEl>
                                          <p:spTgt spid="4"/>
                                        </p:tgtEl>
                                        <p:attrNameLst>
                                          <p:attrName>ppt_x</p:attrName>
                                        </p:attrNameLst>
                                      </p:cBhvr>
                                      <p:tavLst>
                                        <p:tav tm="0">
                                          <p:val>
                                            <p:strVal val="#ppt_x-.2"/>
                                          </p:val>
                                        </p:tav>
                                        <p:tav tm="100000">
                                          <p:val>
                                            <p:strVal val="#ppt_x"/>
                                          </p:val>
                                        </p:tav>
                                      </p:tavLst>
                                    </p:anim>
                                    <p:anim calcmode="lin" valueType="num">
                                      <p:cBhvr>
                                        <p:cTn id="90"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1" dur="1000"/>
                                        <p:tgtEl>
                                          <p:spTgt spid="4"/>
                                        </p:tgtEl>
                                      </p:cBhvr>
                                    </p:animEffect>
                                  </p:childTnLst>
                                </p:cTn>
                              </p:par>
                            </p:childTnLst>
                          </p:cTn>
                        </p:par>
                      </p:childTnLst>
                    </p:cTn>
                  </p:par>
                </p:childTnLst>
              </p:cTn>
              <p:nextCondLst>
                <p:cond evt="onClick" delay="0">
                  <p:tgtEl>
                    <p:spTgt spid="58"/>
                  </p:tgtEl>
                </p:cond>
              </p:nextCondLst>
            </p:seq>
          </p:childTnLst>
        </p:cTn>
      </p:par>
    </p:tnLst>
    <p:bldLst>
      <p:bldP spid="19" grpId="0" animBg="1"/>
      <p:bldP spid="19" grpId="1" animBg="1"/>
      <p:bldP spid="20" grpId="0" animBg="1"/>
      <p:bldP spid="20" grpId="1" animBg="1"/>
      <p:bldP spid="26" grpId="0" animBg="1"/>
      <p:bldP spid="49" grpId="0" animBg="1"/>
      <p:bldP spid="58" grpId="0" animBg="1"/>
      <p:bldP spid="83" grpId="0" animBg="1"/>
      <p:bldP spid="3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95536" y="620688"/>
            <a:ext cx="8280920" cy="1077218"/>
          </a:xfrm>
          <a:prstGeom prst="rect">
            <a:avLst/>
          </a:prstGeom>
        </p:spPr>
        <p:txBody>
          <a:bodyPr wrap="square">
            <a:spAutoFit/>
          </a:bodyPr>
          <a:lstStyle/>
          <a:p>
            <a:pPr algn="ctr"/>
            <a:r>
              <a:rPr lang="ru-RU" sz="3200" dirty="0" smtClean="0">
                <a:latin typeface="Times New Roman" pitchFamily="18" charset="0"/>
                <a:cs typeface="Times New Roman" pitchFamily="18" charset="0"/>
              </a:rPr>
              <a:t>В КИМ включён новый блок практико-ориентированных заданий 1-5.</a:t>
            </a:r>
            <a:endParaRPr lang="ru-RU" sz="3200" dirty="0"/>
          </a:p>
        </p:txBody>
      </p:sp>
      <p:sp>
        <p:nvSpPr>
          <p:cNvPr id="4" name="Прямоугольник 3"/>
          <p:cNvSpPr/>
          <p:nvPr/>
        </p:nvSpPr>
        <p:spPr>
          <a:xfrm>
            <a:off x="395536" y="2564904"/>
            <a:ext cx="8352928" cy="1569660"/>
          </a:xfrm>
          <a:prstGeom prst="rect">
            <a:avLst/>
          </a:prstGeom>
        </p:spPr>
        <p:txBody>
          <a:bodyPr wrap="square">
            <a:spAutoFit/>
          </a:bodyPr>
          <a:lstStyle/>
          <a:p>
            <a:pPr algn="just"/>
            <a:r>
              <a:rPr lang="ru-RU" sz="2400" i="1" dirty="0" smtClean="0">
                <a:latin typeface="Times New Roman" pitchFamily="18" charset="0"/>
                <a:cs typeface="Times New Roman" pitchFamily="18" charset="0"/>
              </a:rPr>
              <a:t>Под практико-ориентированными задачами будем понимать задачи, материал для составления которых взят из окружающей действительности и ориентирован на формирование практических навыков учащихся.</a:t>
            </a:r>
            <a:endParaRPr lang="ru-RU" sz="2400"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67744" y="1988840"/>
            <a:ext cx="4384342" cy="1754326"/>
          </a:xfrm>
          <a:prstGeom prst="rect">
            <a:avLst/>
          </a:prstGeom>
          <a:noFill/>
        </p:spPr>
        <p:txBody>
          <a:bodyPr wrap="none" rtlCol="0">
            <a:spAutoFit/>
          </a:bodyPr>
          <a:lstStyle/>
          <a:p>
            <a:r>
              <a:rPr lang="ru-RU" sz="5400" b="1" dirty="0" smtClean="0"/>
              <a:t>НЕРАВЕНСТВА</a:t>
            </a:r>
          </a:p>
          <a:p>
            <a:endParaRPr lang="ru-RU" sz="54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Прямоугольник 46"/>
          <p:cNvSpPr/>
          <p:nvPr/>
        </p:nvSpPr>
        <p:spPr>
          <a:xfrm>
            <a:off x="1043608" y="5157192"/>
            <a:ext cx="201622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ДА</a:t>
            </a:r>
            <a:endParaRPr lang="ru-RU" sz="2800" b="1" dirty="0">
              <a:latin typeface="Times New Roman" pitchFamily="18" charset="0"/>
              <a:cs typeface="Times New Roman" pitchFamily="18" charset="0"/>
            </a:endParaRPr>
          </a:p>
        </p:txBody>
      </p:sp>
      <p:sp>
        <p:nvSpPr>
          <p:cNvPr id="5" name="Управляющая кнопка: далее 4">
            <a:hlinkClick r:id="" action="ppaction://hlinkshowjump?jump=nextslide" highlightClick="1"/>
          </p:cNvPr>
          <p:cNvSpPr/>
          <p:nvPr/>
        </p:nvSpPr>
        <p:spPr>
          <a:xfrm>
            <a:off x="817240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возврат 5">
            <a:hlinkClick r:id="" action="ppaction://hlinkshowjump?jump=lastslideviewed" highlightClick="1"/>
          </p:cNvPr>
          <p:cNvSpPr/>
          <p:nvPr/>
        </p:nvSpPr>
        <p:spPr>
          <a:xfrm>
            <a:off x="658822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омой 6">
            <a:hlinkClick r:id="rId4" action="ppaction://hlinksldjump" highlightClick="1"/>
          </p:cNvPr>
          <p:cNvSpPr/>
          <p:nvPr/>
        </p:nvSpPr>
        <p:spPr>
          <a:xfrm>
            <a:off x="738031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a:t>
            </a:r>
            <a:r>
              <a:rPr lang="en-US" sz="2400" b="1" dirty="0" smtClean="0">
                <a:solidFill>
                  <a:schemeClr val="bg1"/>
                </a:solidFill>
                <a:latin typeface="Times New Roman" pitchFamily="18" charset="0"/>
                <a:cs typeface="Times New Roman" pitchFamily="18" charset="0"/>
              </a:rPr>
              <a:t>1</a:t>
            </a:r>
            <a:endParaRPr lang="ru-RU" sz="2400" b="1" dirty="0">
              <a:solidFill>
                <a:schemeClr val="bg1"/>
              </a:solidFill>
              <a:latin typeface="Times New Roman" pitchFamily="18" charset="0"/>
              <a:cs typeface="Times New Roman" pitchFamily="18" charset="0"/>
            </a:endParaRPr>
          </a:p>
        </p:txBody>
      </p:sp>
      <p:sp>
        <p:nvSpPr>
          <p:cNvPr id="10" name="TextBox 9"/>
          <p:cNvSpPr txBox="1"/>
          <p:nvPr/>
        </p:nvSpPr>
        <p:spPr>
          <a:xfrm>
            <a:off x="1547664" y="188640"/>
            <a:ext cx="7200800" cy="523220"/>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            Укажите решение неравенства</a:t>
            </a:r>
            <a:endParaRPr lang="ru-RU" sz="2800" b="1" dirty="0">
              <a:latin typeface="Times New Roman" pitchFamily="18" charset="0"/>
              <a:cs typeface="Times New Roman" pitchFamily="18" charset="0"/>
            </a:endParaRPr>
          </a:p>
        </p:txBody>
      </p:sp>
      <p:sp>
        <p:nvSpPr>
          <p:cNvPr id="19" name="Управляющая кнопка: настраиваемая 18">
            <a:hlinkClick r:id="" action="ppaction://noaction" highlightClick="1"/>
          </p:cNvPr>
          <p:cNvSpPr/>
          <p:nvPr/>
        </p:nvSpPr>
        <p:spPr>
          <a:xfrm>
            <a:off x="6516216" y="5661248"/>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chemeClr val="accent1">
                    <a:lumMod val="50000"/>
                  </a:schemeClr>
                </a:solidFill>
                <a:latin typeface="Times New Roman" pitchFamily="18" charset="0"/>
                <a:cs typeface="Times New Roman" pitchFamily="18" charset="0"/>
              </a:rPr>
              <a:t>4</a:t>
            </a:r>
            <a:endParaRPr lang="ru-RU" sz="3600" b="1" dirty="0">
              <a:solidFill>
                <a:schemeClr val="accent1">
                  <a:lumMod val="50000"/>
                </a:schemeClr>
              </a:solidFill>
              <a:latin typeface="Times New Roman" pitchFamily="18" charset="0"/>
              <a:cs typeface="Times New Roman" pitchFamily="18" charset="0"/>
            </a:endParaRPr>
          </a:p>
        </p:txBody>
      </p:sp>
      <p:sp>
        <p:nvSpPr>
          <p:cNvPr id="20" name="Управляющая кнопка: настраиваемая 19">
            <a:hlinkClick r:id="" action="ppaction://noaction" highlightClick="1"/>
          </p:cNvPr>
          <p:cNvSpPr/>
          <p:nvPr/>
        </p:nvSpPr>
        <p:spPr>
          <a:xfrm>
            <a:off x="6516216" y="5661248"/>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21" name="Управляющая кнопка: настраиваемая 20">
            <a:hlinkClick r:id="" action="ppaction://noaction" highlightClick="1"/>
          </p:cNvPr>
          <p:cNvSpPr/>
          <p:nvPr/>
        </p:nvSpPr>
        <p:spPr>
          <a:xfrm>
            <a:off x="6516216" y="5661248"/>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sp>
        <p:nvSpPr>
          <p:cNvPr id="23" name="Прямоугольник 22"/>
          <p:cNvSpPr/>
          <p:nvPr/>
        </p:nvSpPr>
        <p:spPr>
          <a:xfrm>
            <a:off x="395536" y="5157192"/>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latin typeface="Times New Roman" pitchFamily="18" charset="0"/>
                <a:cs typeface="Times New Roman" pitchFamily="18" charset="0"/>
              </a:rPr>
              <a:t>4</a:t>
            </a:r>
            <a:r>
              <a:rPr lang="ru-RU" sz="2400" b="1" dirty="0" smtClean="0">
                <a:solidFill>
                  <a:schemeClr val="bg1"/>
                </a:solidFill>
                <a:latin typeface="Times New Roman" pitchFamily="18" charset="0"/>
                <a:cs typeface="Times New Roman" pitchFamily="18" charset="0"/>
              </a:rPr>
              <a:t>)</a:t>
            </a:r>
            <a:endParaRPr lang="ru-RU" sz="2400" b="1" dirty="0">
              <a:solidFill>
                <a:schemeClr val="bg1"/>
              </a:solidFill>
              <a:latin typeface="Times New Roman" pitchFamily="18" charset="0"/>
              <a:cs typeface="Times New Roman" pitchFamily="18" charset="0"/>
            </a:endParaRPr>
          </a:p>
        </p:txBody>
      </p:sp>
      <p:grpSp>
        <p:nvGrpSpPr>
          <p:cNvPr id="2" name="Группа 29"/>
          <p:cNvGrpSpPr/>
          <p:nvPr/>
        </p:nvGrpSpPr>
        <p:grpSpPr>
          <a:xfrm>
            <a:off x="1043608" y="5157192"/>
            <a:ext cx="2016224" cy="1008112"/>
            <a:chOff x="1043608" y="1484784"/>
            <a:chExt cx="2016224" cy="1008112"/>
          </a:xfrm>
        </p:grpSpPr>
        <p:sp>
          <p:nvSpPr>
            <p:cNvPr id="26" name="Прямоугольник 25"/>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18440" name="Object 8"/>
            <p:cNvGraphicFramePr>
              <a:graphicFrameLocks noChangeAspect="1"/>
            </p:cNvGraphicFramePr>
            <p:nvPr/>
          </p:nvGraphicFramePr>
          <p:xfrm>
            <a:off x="1317625" y="1701280"/>
            <a:ext cx="1470025" cy="552450"/>
          </p:xfrm>
          <a:graphic>
            <a:graphicData uri="http://schemas.openxmlformats.org/presentationml/2006/ole">
              <p:oleObj spid="_x0000_s19458" name="Формула" r:id="rId5" imgW="609480" imgH="215640" progId="Equation.3">
                <p:embed/>
              </p:oleObj>
            </a:graphicData>
          </a:graphic>
        </p:graphicFrame>
      </p:grpSp>
      <p:graphicFrame>
        <p:nvGraphicFramePr>
          <p:cNvPr id="18453" name="Object 13"/>
          <p:cNvGraphicFramePr>
            <a:graphicFrameLocks noChangeAspect="1"/>
          </p:cNvGraphicFramePr>
          <p:nvPr/>
        </p:nvGraphicFramePr>
        <p:xfrm>
          <a:off x="4932040" y="836712"/>
          <a:ext cx="2952328" cy="466627"/>
        </p:xfrm>
        <a:graphic>
          <a:graphicData uri="http://schemas.openxmlformats.org/presentationml/2006/ole">
            <p:oleObj spid="_x0000_s19459" name="Формула" r:id="rId6" imgW="1028520" imgH="177480" progId="Equation.3">
              <p:embed/>
            </p:oleObj>
          </a:graphicData>
        </a:graphic>
      </p:graphicFrame>
      <p:sp>
        <p:nvSpPr>
          <p:cNvPr id="48" name="Прямоугольник 47"/>
          <p:cNvSpPr/>
          <p:nvPr/>
        </p:nvSpPr>
        <p:spPr>
          <a:xfrm>
            <a:off x="1043608" y="5157192"/>
            <a:ext cx="2016224" cy="1008112"/>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9" name="Прямоугольник 48"/>
          <p:cNvSpPr/>
          <p:nvPr/>
        </p:nvSpPr>
        <p:spPr>
          <a:xfrm>
            <a:off x="1043608" y="2708920"/>
            <a:ext cx="2016224" cy="1008112"/>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2">
                    <a:lumMod val="75000"/>
                  </a:schemeClr>
                </a:solidFill>
                <a:latin typeface="Times New Roman" pitchFamily="18" charset="0"/>
                <a:cs typeface="Times New Roman" pitchFamily="18" charset="0"/>
              </a:rPr>
              <a:t>НЕТ</a:t>
            </a:r>
            <a:endParaRPr lang="ru-RU" sz="2800" b="1" dirty="0">
              <a:solidFill>
                <a:schemeClr val="tx2">
                  <a:lumMod val="75000"/>
                </a:schemeClr>
              </a:solidFill>
              <a:latin typeface="Times New Roman" pitchFamily="18" charset="0"/>
              <a:cs typeface="Times New Roman" pitchFamily="18" charset="0"/>
            </a:endParaRPr>
          </a:p>
        </p:txBody>
      </p:sp>
      <p:sp>
        <p:nvSpPr>
          <p:cNvPr id="50" name="Прямоугольник 49"/>
          <p:cNvSpPr/>
          <p:nvPr/>
        </p:nvSpPr>
        <p:spPr>
          <a:xfrm>
            <a:off x="395536" y="2708920"/>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2)</a:t>
            </a:r>
            <a:endParaRPr lang="ru-RU" sz="2400" b="1" dirty="0">
              <a:solidFill>
                <a:schemeClr val="bg1"/>
              </a:solidFill>
              <a:latin typeface="Times New Roman" pitchFamily="18" charset="0"/>
              <a:cs typeface="Times New Roman" pitchFamily="18" charset="0"/>
            </a:endParaRPr>
          </a:p>
        </p:txBody>
      </p:sp>
      <p:grpSp>
        <p:nvGrpSpPr>
          <p:cNvPr id="3" name="Группа 50"/>
          <p:cNvGrpSpPr/>
          <p:nvPr/>
        </p:nvGrpSpPr>
        <p:grpSpPr>
          <a:xfrm>
            <a:off x="1043608" y="2696914"/>
            <a:ext cx="2016224" cy="1008112"/>
            <a:chOff x="1043608" y="1484784"/>
            <a:chExt cx="2016224" cy="1008112"/>
          </a:xfrm>
        </p:grpSpPr>
        <p:sp>
          <p:nvSpPr>
            <p:cNvPr id="52" name="Прямоугольник 51"/>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53" name="Object 8"/>
            <p:cNvGraphicFramePr>
              <a:graphicFrameLocks noChangeAspect="1"/>
            </p:cNvGraphicFramePr>
            <p:nvPr/>
          </p:nvGraphicFramePr>
          <p:xfrm>
            <a:off x="1316038" y="1700933"/>
            <a:ext cx="1471612" cy="552450"/>
          </p:xfrm>
          <a:graphic>
            <a:graphicData uri="http://schemas.openxmlformats.org/presentationml/2006/ole">
              <p:oleObj spid="_x0000_s19460" name="Формула" r:id="rId7" imgW="609480" imgH="215640" progId="Equation.3">
                <p:embed/>
              </p:oleObj>
            </a:graphicData>
          </a:graphic>
        </p:graphicFrame>
      </p:grpSp>
      <p:sp>
        <p:nvSpPr>
          <p:cNvPr id="54" name="Прямоугольник 53"/>
          <p:cNvSpPr/>
          <p:nvPr/>
        </p:nvSpPr>
        <p:spPr>
          <a:xfrm>
            <a:off x="1043608" y="2708920"/>
            <a:ext cx="2016224" cy="1008112"/>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5" name="Прямоугольник 54"/>
          <p:cNvSpPr/>
          <p:nvPr/>
        </p:nvSpPr>
        <p:spPr>
          <a:xfrm>
            <a:off x="1043608" y="3933056"/>
            <a:ext cx="2016224" cy="1008112"/>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2">
                    <a:lumMod val="75000"/>
                  </a:schemeClr>
                </a:solidFill>
                <a:latin typeface="Times New Roman" pitchFamily="18" charset="0"/>
                <a:cs typeface="Times New Roman" pitchFamily="18" charset="0"/>
              </a:rPr>
              <a:t>НЕТ</a:t>
            </a:r>
            <a:endParaRPr lang="ru-RU" sz="2800" b="1" dirty="0">
              <a:solidFill>
                <a:schemeClr val="tx2">
                  <a:lumMod val="75000"/>
                </a:schemeClr>
              </a:solidFill>
              <a:latin typeface="Times New Roman" pitchFamily="18" charset="0"/>
              <a:cs typeface="Times New Roman" pitchFamily="18" charset="0"/>
            </a:endParaRPr>
          </a:p>
        </p:txBody>
      </p:sp>
      <p:sp>
        <p:nvSpPr>
          <p:cNvPr id="56" name="Прямоугольник 55"/>
          <p:cNvSpPr/>
          <p:nvPr/>
        </p:nvSpPr>
        <p:spPr>
          <a:xfrm>
            <a:off x="395536" y="3933056"/>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3)</a:t>
            </a:r>
            <a:endParaRPr lang="ru-RU" sz="2400" b="1" dirty="0">
              <a:solidFill>
                <a:schemeClr val="bg1"/>
              </a:solidFill>
              <a:latin typeface="Times New Roman" pitchFamily="18" charset="0"/>
              <a:cs typeface="Times New Roman" pitchFamily="18" charset="0"/>
            </a:endParaRPr>
          </a:p>
        </p:txBody>
      </p:sp>
      <p:grpSp>
        <p:nvGrpSpPr>
          <p:cNvPr id="4" name="Группа 56"/>
          <p:cNvGrpSpPr/>
          <p:nvPr/>
        </p:nvGrpSpPr>
        <p:grpSpPr>
          <a:xfrm>
            <a:off x="1043608" y="3921050"/>
            <a:ext cx="2016224" cy="1008112"/>
            <a:chOff x="1043608" y="1484784"/>
            <a:chExt cx="2016224" cy="1008112"/>
          </a:xfrm>
        </p:grpSpPr>
        <p:sp>
          <p:nvSpPr>
            <p:cNvPr id="58" name="Прямоугольник 57"/>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78" name="Object 8"/>
            <p:cNvGraphicFramePr>
              <a:graphicFrameLocks noChangeAspect="1"/>
            </p:cNvGraphicFramePr>
            <p:nvPr/>
          </p:nvGraphicFramePr>
          <p:xfrm>
            <a:off x="1195388" y="1700759"/>
            <a:ext cx="1714500" cy="552450"/>
          </p:xfrm>
          <a:graphic>
            <a:graphicData uri="http://schemas.openxmlformats.org/presentationml/2006/ole">
              <p:oleObj spid="_x0000_s19461" name="Формула" r:id="rId8" imgW="711000" imgH="215640" progId="Equation.3">
                <p:embed/>
              </p:oleObj>
            </a:graphicData>
          </a:graphic>
        </p:graphicFrame>
      </p:grpSp>
      <p:sp>
        <p:nvSpPr>
          <p:cNvPr id="79" name="Прямоугольник 78"/>
          <p:cNvSpPr/>
          <p:nvPr/>
        </p:nvSpPr>
        <p:spPr>
          <a:xfrm>
            <a:off x="1043608" y="3933056"/>
            <a:ext cx="2016224" cy="1008112"/>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0" name="Прямоугольник 79"/>
          <p:cNvSpPr/>
          <p:nvPr/>
        </p:nvSpPr>
        <p:spPr>
          <a:xfrm>
            <a:off x="1043608" y="1484784"/>
            <a:ext cx="2016224" cy="1008112"/>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2">
                    <a:lumMod val="75000"/>
                  </a:schemeClr>
                </a:solidFill>
                <a:latin typeface="Times New Roman" pitchFamily="18" charset="0"/>
                <a:cs typeface="Times New Roman" pitchFamily="18" charset="0"/>
              </a:rPr>
              <a:t>НЕТ</a:t>
            </a:r>
            <a:endParaRPr lang="ru-RU" sz="2800" b="1" dirty="0">
              <a:solidFill>
                <a:schemeClr val="tx2">
                  <a:lumMod val="75000"/>
                </a:schemeClr>
              </a:solidFill>
              <a:latin typeface="Times New Roman" pitchFamily="18" charset="0"/>
              <a:cs typeface="Times New Roman" pitchFamily="18" charset="0"/>
            </a:endParaRPr>
          </a:p>
        </p:txBody>
      </p:sp>
      <p:sp>
        <p:nvSpPr>
          <p:cNvPr id="81" name="Прямоугольник 80"/>
          <p:cNvSpPr/>
          <p:nvPr/>
        </p:nvSpPr>
        <p:spPr>
          <a:xfrm>
            <a:off x="395536" y="1484784"/>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latin typeface="Times New Roman" pitchFamily="18" charset="0"/>
                <a:cs typeface="Times New Roman" pitchFamily="18" charset="0"/>
              </a:rPr>
              <a:t>1</a:t>
            </a:r>
            <a:r>
              <a:rPr lang="ru-RU" sz="2400" b="1" dirty="0" smtClean="0">
                <a:solidFill>
                  <a:schemeClr val="bg1"/>
                </a:solidFill>
                <a:latin typeface="Times New Roman" pitchFamily="18" charset="0"/>
                <a:cs typeface="Times New Roman" pitchFamily="18" charset="0"/>
              </a:rPr>
              <a:t>)</a:t>
            </a:r>
            <a:endParaRPr lang="ru-RU" sz="2400" b="1" dirty="0">
              <a:solidFill>
                <a:schemeClr val="bg1"/>
              </a:solidFill>
              <a:latin typeface="Times New Roman" pitchFamily="18" charset="0"/>
              <a:cs typeface="Times New Roman" pitchFamily="18" charset="0"/>
            </a:endParaRPr>
          </a:p>
        </p:txBody>
      </p:sp>
      <p:grpSp>
        <p:nvGrpSpPr>
          <p:cNvPr id="8" name="Группа 81"/>
          <p:cNvGrpSpPr/>
          <p:nvPr/>
        </p:nvGrpSpPr>
        <p:grpSpPr>
          <a:xfrm>
            <a:off x="1043608" y="1472778"/>
            <a:ext cx="2016224" cy="1008112"/>
            <a:chOff x="1043608" y="1484784"/>
            <a:chExt cx="2016224" cy="1008112"/>
          </a:xfrm>
        </p:grpSpPr>
        <p:sp>
          <p:nvSpPr>
            <p:cNvPr id="83" name="Прямоугольник 82"/>
            <p:cNvSpPr/>
            <p:nvPr/>
          </p:nvSpPr>
          <p:spPr>
            <a:xfrm>
              <a:off x="1043608" y="1484784"/>
              <a:ext cx="2016224"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4" name="Object 8"/>
            <p:cNvGraphicFramePr>
              <a:graphicFrameLocks noChangeAspect="1"/>
            </p:cNvGraphicFramePr>
            <p:nvPr/>
          </p:nvGraphicFramePr>
          <p:xfrm>
            <a:off x="1195388" y="1701106"/>
            <a:ext cx="1714500" cy="552450"/>
          </p:xfrm>
          <a:graphic>
            <a:graphicData uri="http://schemas.openxmlformats.org/presentationml/2006/ole">
              <p:oleObj spid="_x0000_s19462" name="Формула" r:id="rId9" imgW="711000" imgH="215640" progId="Equation.3">
                <p:embed/>
              </p:oleObj>
            </a:graphicData>
          </a:graphic>
        </p:graphicFrame>
      </p:grpSp>
      <p:sp>
        <p:nvSpPr>
          <p:cNvPr id="85" name="Прямоугольник 84"/>
          <p:cNvSpPr/>
          <p:nvPr/>
        </p:nvSpPr>
        <p:spPr>
          <a:xfrm>
            <a:off x="1043608" y="1484784"/>
            <a:ext cx="2016224" cy="1008112"/>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11" name="Группа 39"/>
          <p:cNvGrpSpPr/>
          <p:nvPr/>
        </p:nvGrpSpPr>
        <p:grpSpPr>
          <a:xfrm>
            <a:off x="4572000" y="2060848"/>
            <a:ext cx="3600400" cy="718518"/>
            <a:chOff x="1043608" y="1484784"/>
            <a:chExt cx="2016224" cy="718518"/>
          </a:xfrm>
        </p:grpSpPr>
        <p:sp>
          <p:nvSpPr>
            <p:cNvPr id="87" name="Прямоугольник 86"/>
            <p:cNvSpPr/>
            <p:nvPr/>
          </p:nvSpPr>
          <p:spPr>
            <a:xfrm>
              <a:off x="1043608" y="1484784"/>
              <a:ext cx="2016224" cy="718518"/>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8" name="Object 8"/>
            <p:cNvGraphicFramePr>
              <a:graphicFrameLocks noChangeAspect="1"/>
            </p:cNvGraphicFramePr>
            <p:nvPr/>
          </p:nvGraphicFramePr>
          <p:xfrm>
            <a:off x="1297862" y="1627386"/>
            <a:ext cx="1541526" cy="454025"/>
          </p:xfrm>
          <a:graphic>
            <a:graphicData uri="http://schemas.openxmlformats.org/presentationml/2006/ole">
              <p:oleObj spid="_x0000_s19463" name="Формула" r:id="rId10" imgW="952200" imgH="177480" progId="Equation.3">
                <p:embed/>
              </p:oleObj>
            </a:graphicData>
          </a:graphic>
        </p:graphicFrame>
      </p:grpSp>
      <p:sp>
        <p:nvSpPr>
          <p:cNvPr id="89" name="Прямоугольник 88"/>
          <p:cNvSpPr/>
          <p:nvPr/>
        </p:nvSpPr>
        <p:spPr>
          <a:xfrm>
            <a:off x="4716016" y="692696"/>
            <a:ext cx="3384376" cy="792559"/>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1" name="Двойная стрелка вверх/вниз 90"/>
          <p:cNvSpPr/>
          <p:nvPr/>
        </p:nvSpPr>
        <p:spPr>
          <a:xfrm>
            <a:off x="6300192" y="1412776"/>
            <a:ext cx="216024" cy="792088"/>
          </a:xfrm>
          <a:prstGeom prst="upDownArrow">
            <a:avLst>
              <a:gd name="adj1" fmla="val 48486"/>
              <a:gd name="adj2" fmla="val 1118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12" name="Группа 39"/>
          <p:cNvGrpSpPr/>
          <p:nvPr/>
        </p:nvGrpSpPr>
        <p:grpSpPr>
          <a:xfrm>
            <a:off x="4572000" y="3356992"/>
            <a:ext cx="3600400" cy="718518"/>
            <a:chOff x="1043608" y="1484784"/>
            <a:chExt cx="2016224" cy="718518"/>
          </a:xfrm>
        </p:grpSpPr>
        <p:sp>
          <p:nvSpPr>
            <p:cNvPr id="94" name="Прямоугольник 93"/>
            <p:cNvSpPr/>
            <p:nvPr/>
          </p:nvSpPr>
          <p:spPr>
            <a:xfrm>
              <a:off x="1043608" y="1484784"/>
              <a:ext cx="2016224" cy="718518"/>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95" name="Object 8"/>
            <p:cNvGraphicFramePr>
              <a:graphicFrameLocks noChangeAspect="1"/>
            </p:cNvGraphicFramePr>
            <p:nvPr/>
          </p:nvGraphicFramePr>
          <p:xfrm>
            <a:off x="1585898" y="1626642"/>
            <a:ext cx="966343" cy="454025"/>
          </p:xfrm>
          <a:graphic>
            <a:graphicData uri="http://schemas.openxmlformats.org/presentationml/2006/ole">
              <p:oleObj spid="_x0000_s19464" name="Формула" r:id="rId11" imgW="596880" imgH="177480" progId="Equation.3">
                <p:embed/>
              </p:oleObj>
            </a:graphicData>
          </a:graphic>
        </p:graphicFrame>
      </p:grpSp>
      <p:sp>
        <p:nvSpPr>
          <p:cNvPr id="96" name="Двойная стрелка вверх/вниз 95"/>
          <p:cNvSpPr/>
          <p:nvPr/>
        </p:nvSpPr>
        <p:spPr>
          <a:xfrm>
            <a:off x="6300192" y="2708920"/>
            <a:ext cx="216024" cy="792088"/>
          </a:xfrm>
          <a:prstGeom prst="upDownArrow">
            <a:avLst>
              <a:gd name="adj1" fmla="val 48486"/>
              <a:gd name="adj2" fmla="val 1118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13" name="Группа 39"/>
          <p:cNvGrpSpPr/>
          <p:nvPr/>
        </p:nvGrpSpPr>
        <p:grpSpPr>
          <a:xfrm>
            <a:off x="4572000" y="4653136"/>
            <a:ext cx="3600400" cy="718518"/>
            <a:chOff x="1043608" y="1484784"/>
            <a:chExt cx="2016224" cy="718518"/>
          </a:xfrm>
        </p:grpSpPr>
        <p:sp>
          <p:nvSpPr>
            <p:cNvPr id="98" name="Прямоугольник 97"/>
            <p:cNvSpPr/>
            <p:nvPr/>
          </p:nvSpPr>
          <p:spPr>
            <a:xfrm>
              <a:off x="1043608" y="1484784"/>
              <a:ext cx="2016224" cy="718518"/>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99" name="Object 8"/>
            <p:cNvGraphicFramePr>
              <a:graphicFrameLocks noChangeAspect="1"/>
            </p:cNvGraphicFramePr>
            <p:nvPr/>
          </p:nvGraphicFramePr>
          <p:xfrm>
            <a:off x="1719248" y="1627486"/>
            <a:ext cx="698754" cy="454025"/>
          </p:xfrm>
          <a:graphic>
            <a:graphicData uri="http://schemas.openxmlformats.org/presentationml/2006/ole">
              <p:oleObj spid="_x0000_s19465" name="Формула" r:id="rId12" imgW="431640" imgH="177480" progId="Equation.3">
                <p:embed/>
              </p:oleObj>
            </a:graphicData>
          </a:graphic>
        </p:graphicFrame>
      </p:grpSp>
      <p:sp>
        <p:nvSpPr>
          <p:cNvPr id="100" name="Двойная стрелка вверх/вниз 99"/>
          <p:cNvSpPr/>
          <p:nvPr/>
        </p:nvSpPr>
        <p:spPr>
          <a:xfrm>
            <a:off x="6300192" y="4005064"/>
            <a:ext cx="216024" cy="792088"/>
          </a:xfrm>
          <a:prstGeom prst="upDownArrow">
            <a:avLst>
              <a:gd name="adj1" fmla="val 48486"/>
              <a:gd name="adj2" fmla="val 1118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9" presetClass="entr" presetSubtype="5"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ppt_w"/>
                                          </p:val>
                                        </p:tav>
                                        <p:tav tm="100000">
                                          <p:val>
                                            <p:strVal val="#ppt_w"/>
                                          </p:val>
                                        </p:tav>
                                      </p:tavLst>
                                    </p:anim>
                                    <p:anim calcmode="lin" valueType="num">
                                      <p:cBhvr>
                                        <p:cTn id="8" dur="500" fill="hold"/>
                                        <p:tgtEl>
                                          <p:spTgt spid="19"/>
                                        </p:tgtEl>
                                        <p:attrNameLst>
                                          <p:attrName>ppt_h</p:attrName>
                                        </p:attrNameLst>
                                      </p:cBhvr>
                                      <p:tavLst>
                                        <p:tav tm="0" fmla="#ppt_h*sin(2.5*pi*$)">
                                          <p:val>
                                            <p:fltVal val="0"/>
                                          </p:val>
                                        </p:tav>
                                        <p:tav tm="100000">
                                          <p:val>
                                            <p:fltVal val="1"/>
                                          </p:val>
                                        </p:tav>
                                      </p:tavLst>
                                    </p:anim>
                                  </p:childTnLst>
                                </p:cTn>
                              </p:par>
                              <p:par>
                                <p:cTn id="9" presetID="19" presetClass="exit" presetSubtype="5" fill="hold" grpId="0" nodeType="withEffect">
                                  <p:stCondLst>
                                    <p:cond delay="0"/>
                                  </p:stCondLst>
                                  <p:childTnLst>
                                    <p:anim calcmode="lin" valueType="num">
                                      <p:cBhvr>
                                        <p:cTn id="10" dur="500"/>
                                        <p:tgtEl>
                                          <p:spTgt spid="20"/>
                                        </p:tgtEl>
                                        <p:attrNameLst>
                                          <p:attrName>ppt_w</p:attrName>
                                        </p:attrNameLst>
                                      </p:cBhvr>
                                      <p:tavLst>
                                        <p:tav tm="0">
                                          <p:val>
                                            <p:strVal val="ppt_w"/>
                                          </p:val>
                                        </p:tav>
                                        <p:tav tm="100000">
                                          <p:val>
                                            <p:strVal val="ppt_w"/>
                                          </p:val>
                                        </p:tav>
                                      </p:tavLst>
                                    </p:anim>
                                    <p:anim calcmode="lin" valueType="num">
                                      <p:cBhvr>
                                        <p:cTn id="11"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9" presetClass="entr" presetSubtype="5" fill="hold" grpId="1"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ppt_w"/>
                                          </p:val>
                                        </p:tav>
                                        <p:tav tm="100000">
                                          <p:val>
                                            <p:strVal val="#ppt_w"/>
                                          </p:val>
                                        </p:tav>
                                      </p:tavLst>
                                    </p:anim>
                                    <p:anim calcmode="lin" valueType="num">
                                      <p:cBhvr>
                                        <p:cTn id="18" dur="500" fill="hold"/>
                                        <p:tgtEl>
                                          <p:spTgt spid="20"/>
                                        </p:tgtEl>
                                        <p:attrNameLst>
                                          <p:attrName>ppt_h</p:attrName>
                                        </p:attrNameLst>
                                      </p:cBhvr>
                                      <p:tavLst>
                                        <p:tav tm="0" fmla="#ppt_h*sin(2.5*pi*$)">
                                          <p:val>
                                            <p:fltVal val="0"/>
                                          </p:val>
                                        </p:tav>
                                        <p:tav tm="100000">
                                          <p:val>
                                            <p:fltVal val="1"/>
                                          </p:val>
                                        </p:tav>
                                      </p:tavLst>
                                    </p:anim>
                                  </p:childTnLst>
                                </p:cTn>
                              </p:par>
                              <p:par>
                                <p:cTn id="19" presetID="19" presetClass="exit" presetSubtype="5" fill="hold" grpId="1" nodeType="withEffect">
                                  <p:stCondLst>
                                    <p:cond delay="0"/>
                                  </p:stCondLst>
                                  <p:childTnLst>
                                    <p:anim calcmode="lin" valueType="num">
                                      <p:cBhvr>
                                        <p:cTn id="20" dur="500"/>
                                        <p:tgtEl>
                                          <p:spTgt spid="19"/>
                                        </p:tgtEl>
                                        <p:attrNameLst>
                                          <p:attrName>ppt_w</p:attrName>
                                        </p:attrNameLst>
                                      </p:cBhvr>
                                      <p:tavLst>
                                        <p:tav tm="0">
                                          <p:val>
                                            <p:strVal val="ppt_w"/>
                                          </p:val>
                                        </p:tav>
                                        <p:tav tm="100000">
                                          <p:val>
                                            <p:strVal val="ppt_w"/>
                                          </p:val>
                                        </p:tav>
                                      </p:tavLst>
                                    </p:anim>
                                    <p:anim calcmode="lin" valueType="num">
                                      <p:cBhvr>
                                        <p:cTn id="21" dur="500"/>
                                        <p:tgtEl>
                                          <p:spTgt spid="1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2"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3" restart="whenNotActive" fill="hold" evtFilter="cancelBubble" nodeType="interactiveSeq">
                <p:stCondLst>
                  <p:cond evt="onClick" delay="0">
                    <p:tgtEl>
                      <p:spTgt spid="48"/>
                    </p:tgtEl>
                  </p:cond>
                </p:stCondLst>
                <p:endSync evt="end" delay="0">
                  <p:rtn val="all"/>
                </p:endSync>
                <p:childTnLst>
                  <p:par>
                    <p:cTn id="24" fill="hold">
                      <p:stCondLst>
                        <p:cond delay="0"/>
                      </p:stCondLst>
                      <p:childTnLst>
                        <p:par>
                          <p:cTn id="25" fill="hold">
                            <p:stCondLst>
                              <p:cond delay="0"/>
                            </p:stCondLst>
                            <p:childTnLst>
                              <p:par>
                                <p:cTn id="26" presetID="19" presetClass="entr" presetSubtype="5" fill="hold" grpId="0" nodeType="click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p:cTn id="28" dur="500" fill="hold"/>
                                        <p:tgtEl>
                                          <p:spTgt spid="47"/>
                                        </p:tgtEl>
                                        <p:attrNameLst>
                                          <p:attrName>ppt_w</p:attrName>
                                        </p:attrNameLst>
                                      </p:cBhvr>
                                      <p:tavLst>
                                        <p:tav tm="0">
                                          <p:val>
                                            <p:strVal val="#ppt_w"/>
                                          </p:val>
                                        </p:tav>
                                        <p:tav tm="100000">
                                          <p:val>
                                            <p:strVal val="#ppt_w"/>
                                          </p:val>
                                        </p:tav>
                                      </p:tavLst>
                                    </p:anim>
                                    <p:anim calcmode="lin" valueType="num">
                                      <p:cBhvr>
                                        <p:cTn id="29" dur="500" fill="hold"/>
                                        <p:tgtEl>
                                          <p:spTgt spid="47"/>
                                        </p:tgtEl>
                                        <p:attrNameLst>
                                          <p:attrName>ppt_h</p:attrName>
                                        </p:attrNameLst>
                                      </p:cBhvr>
                                      <p:tavLst>
                                        <p:tav tm="0" fmla="#ppt_h*sin(2.5*pi*$)">
                                          <p:val>
                                            <p:fltVal val="0"/>
                                          </p:val>
                                        </p:tav>
                                        <p:tav tm="100000">
                                          <p:val>
                                            <p:fltVal val="1"/>
                                          </p:val>
                                        </p:tav>
                                      </p:tavLst>
                                    </p:anim>
                                  </p:childTnLst>
                                </p:cTn>
                              </p:par>
                              <p:par>
                                <p:cTn id="30" presetID="19" presetClass="exit" presetSubtype="5" fill="hold" nodeType="withEffect">
                                  <p:stCondLst>
                                    <p:cond delay="0"/>
                                  </p:stCondLst>
                                  <p:childTnLst>
                                    <p:anim calcmode="lin" valueType="num">
                                      <p:cBhvr>
                                        <p:cTn id="31" dur="500"/>
                                        <p:tgtEl>
                                          <p:spTgt spid="2"/>
                                        </p:tgtEl>
                                        <p:attrNameLst>
                                          <p:attrName>ppt_w</p:attrName>
                                        </p:attrNameLst>
                                      </p:cBhvr>
                                      <p:tavLst>
                                        <p:tav tm="0">
                                          <p:val>
                                            <p:strVal val="ppt_w"/>
                                          </p:val>
                                        </p:tav>
                                        <p:tav tm="100000">
                                          <p:val>
                                            <p:strVal val="ppt_w"/>
                                          </p:val>
                                        </p:tav>
                                      </p:tavLst>
                                    </p:anim>
                                    <p:anim calcmode="lin" valueType="num">
                                      <p:cBhvr>
                                        <p:cTn id="32" dur="500"/>
                                        <p:tgtEl>
                                          <p:spTgt spid="2"/>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33" dur="1" fill="hold">
                                          <p:stCondLst>
                                            <p:cond delay="499"/>
                                          </p:stCondLst>
                                        </p:cTn>
                                        <p:tgtEl>
                                          <p:spTgt spid="2"/>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9" presetClass="exit" presetSubtype="5" fill="hold" grpId="1" nodeType="clickEffect">
                                  <p:stCondLst>
                                    <p:cond delay="0"/>
                                  </p:stCondLst>
                                  <p:childTnLst>
                                    <p:anim calcmode="lin" valueType="num">
                                      <p:cBhvr>
                                        <p:cTn id="37" dur="500"/>
                                        <p:tgtEl>
                                          <p:spTgt spid="47"/>
                                        </p:tgtEl>
                                        <p:attrNameLst>
                                          <p:attrName>ppt_w</p:attrName>
                                        </p:attrNameLst>
                                      </p:cBhvr>
                                      <p:tavLst>
                                        <p:tav tm="0">
                                          <p:val>
                                            <p:strVal val="ppt_w"/>
                                          </p:val>
                                        </p:tav>
                                        <p:tav tm="100000">
                                          <p:val>
                                            <p:strVal val="ppt_w"/>
                                          </p:val>
                                        </p:tav>
                                      </p:tavLst>
                                    </p:anim>
                                    <p:anim calcmode="lin" valueType="num">
                                      <p:cBhvr>
                                        <p:cTn id="38" dur="500"/>
                                        <p:tgtEl>
                                          <p:spTgt spid="47"/>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39" dur="1" fill="hold">
                                          <p:stCondLst>
                                            <p:cond delay="499"/>
                                          </p:stCondLst>
                                        </p:cTn>
                                        <p:tgtEl>
                                          <p:spTgt spid="47"/>
                                        </p:tgtEl>
                                        <p:attrNameLst>
                                          <p:attrName>style.visibility</p:attrName>
                                        </p:attrNameLst>
                                      </p:cBhvr>
                                      <p:to>
                                        <p:strVal val="hidden"/>
                                      </p:to>
                                    </p:set>
                                  </p:childTnLst>
                                </p:cTn>
                              </p:par>
                              <p:par>
                                <p:cTn id="40" presetID="19" presetClass="entr" presetSubtype="5" fill="hold" nodeType="with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p:cTn id="42" dur="500" fill="hold"/>
                                        <p:tgtEl>
                                          <p:spTgt spid="2"/>
                                        </p:tgtEl>
                                        <p:attrNameLst>
                                          <p:attrName>ppt_w</p:attrName>
                                        </p:attrNameLst>
                                      </p:cBhvr>
                                      <p:tavLst>
                                        <p:tav tm="0">
                                          <p:val>
                                            <p:strVal val="#ppt_w"/>
                                          </p:val>
                                        </p:tav>
                                        <p:tav tm="100000">
                                          <p:val>
                                            <p:strVal val="#ppt_w"/>
                                          </p:val>
                                        </p:tav>
                                      </p:tavLst>
                                    </p:anim>
                                    <p:anim calcmode="lin" valueType="num">
                                      <p:cBhvr>
                                        <p:cTn id="43" dur="500" fill="hold"/>
                                        <p:tgtEl>
                                          <p:spTgt spid="2"/>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48"/>
                  </p:tgtEl>
                </p:cond>
              </p:nextCondLst>
            </p:seq>
            <p:seq concurrent="1" nextAc="seek">
              <p:cTn id="44" restart="whenNotActive" fill="hold" evtFilter="cancelBubble" nodeType="interactiveSeq">
                <p:stCondLst>
                  <p:cond evt="onClick" delay="0">
                    <p:tgtEl>
                      <p:spTgt spid="54"/>
                    </p:tgtEl>
                  </p:cond>
                </p:stCondLst>
                <p:endSync evt="end" delay="0">
                  <p:rtn val="all"/>
                </p:endSync>
                <p:childTnLst>
                  <p:par>
                    <p:cTn id="45" fill="hold">
                      <p:stCondLst>
                        <p:cond delay="0"/>
                      </p:stCondLst>
                      <p:childTnLst>
                        <p:par>
                          <p:cTn id="46" fill="hold">
                            <p:stCondLst>
                              <p:cond delay="0"/>
                            </p:stCondLst>
                            <p:childTnLst>
                              <p:par>
                                <p:cTn id="47" presetID="19" presetClass="entr" presetSubtype="5" fill="hold" grpId="0" nodeType="click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strVal val="#ppt_w"/>
                                          </p:val>
                                        </p:tav>
                                        <p:tav tm="100000">
                                          <p:val>
                                            <p:strVal val="#ppt_w"/>
                                          </p:val>
                                        </p:tav>
                                      </p:tavLst>
                                    </p:anim>
                                    <p:anim calcmode="lin" valueType="num">
                                      <p:cBhvr>
                                        <p:cTn id="50" dur="500" fill="hold"/>
                                        <p:tgtEl>
                                          <p:spTgt spid="49"/>
                                        </p:tgtEl>
                                        <p:attrNameLst>
                                          <p:attrName>ppt_h</p:attrName>
                                        </p:attrNameLst>
                                      </p:cBhvr>
                                      <p:tavLst>
                                        <p:tav tm="0" fmla="#ppt_h*sin(2.5*pi*$)">
                                          <p:val>
                                            <p:fltVal val="0"/>
                                          </p:val>
                                        </p:tav>
                                        <p:tav tm="100000">
                                          <p:val>
                                            <p:fltVal val="1"/>
                                          </p:val>
                                        </p:tav>
                                      </p:tavLst>
                                    </p:anim>
                                  </p:childTnLst>
                                </p:cTn>
                              </p:par>
                              <p:par>
                                <p:cTn id="51" presetID="19" presetClass="exit" presetSubtype="5" fill="hold" nodeType="withEffect">
                                  <p:stCondLst>
                                    <p:cond delay="0"/>
                                  </p:stCondLst>
                                  <p:childTnLst>
                                    <p:anim calcmode="lin" valueType="num">
                                      <p:cBhvr>
                                        <p:cTn id="52" dur="500"/>
                                        <p:tgtEl>
                                          <p:spTgt spid="3"/>
                                        </p:tgtEl>
                                        <p:attrNameLst>
                                          <p:attrName>ppt_w</p:attrName>
                                        </p:attrNameLst>
                                      </p:cBhvr>
                                      <p:tavLst>
                                        <p:tav tm="0">
                                          <p:val>
                                            <p:strVal val="ppt_w"/>
                                          </p:val>
                                        </p:tav>
                                        <p:tav tm="100000">
                                          <p:val>
                                            <p:strVal val="ppt_w"/>
                                          </p:val>
                                        </p:tav>
                                      </p:tavLst>
                                    </p:anim>
                                    <p:anim calcmode="lin" valueType="num">
                                      <p:cBhvr>
                                        <p:cTn id="53" dur="500"/>
                                        <p:tgtEl>
                                          <p:spTgt spid="3"/>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54" dur="1" fill="hold">
                                          <p:stCondLst>
                                            <p:cond delay="499"/>
                                          </p:stCondLst>
                                        </p:cTn>
                                        <p:tgtEl>
                                          <p:spTgt spid="3"/>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9" presetClass="exit" presetSubtype="5" fill="hold" grpId="1" nodeType="clickEffect">
                                  <p:stCondLst>
                                    <p:cond delay="0"/>
                                  </p:stCondLst>
                                  <p:childTnLst>
                                    <p:anim calcmode="lin" valueType="num">
                                      <p:cBhvr>
                                        <p:cTn id="58" dur="500"/>
                                        <p:tgtEl>
                                          <p:spTgt spid="49"/>
                                        </p:tgtEl>
                                        <p:attrNameLst>
                                          <p:attrName>ppt_w</p:attrName>
                                        </p:attrNameLst>
                                      </p:cBhvr>
                                      <p:tavLst>
                                        <p:tav tm="0">
                                          <p:val>
                                            <p:strVal val="ppt_w"/>
                                          </p:val>
                                        </p:tav>
                                        <p:tav tm="100000">
                                          <p:val>
                                            <p:strVal val="ppt_w"/>
                                          </p:val>
                                        </p:tav>
                                      </p:tavLst>
                                    </p:anim>
                                    <p:anim calcmode="lin" valueType="num">
                                      <p:cBhvr>
                                        <p:cTn id="59" dur="500"/>
                                        <p:tgtEl>
                                          <p:spTgt spid="4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60" dur="1" fill="hold">
                                          <p:stCondLst>
                                            <p:cond delay="499"/>
                                          </p:stCondLst>
                                        </p:cTn>
                                        <p:tgtEl>
                                          <p:spTgt spid="49"/>
                                        </p:tgtEl>
                                        <p:attrNameLst>
                                          <p:attrName>style.visibility</p:attrName>
                                        </p:attrNameLst>
                                      </p:cBhvr>
                                      <p:to>
                                        <p:strVal val="hidden"/>
                                      </p:to>
                                    </p:set>
                                  </p:childTnLst>
                                </p:cTn>
                              </p:par>
                              <p:par>
                                <p:cTn id="61" presetID="19" presetClass="entr" presetSubtype="5" fill="hold" nodeType="withEffect">
                                  <p:stCondLst>
                                    <p:cond delay="0"/>
                                  </p:stCondLst>
                                  <p:childTnLst>
                                    <p:set>
                                      <p:cBhvr>
                                        <p:cTn id="62" dur="1" fill="hold">
                                          <p:stCondLst>
                                            <p:cond delay="0"/>
                                          </p:stCondLst>
                                        </p:cTn>
                                        <p:tgtEl>
                                          <p:spTgt spid="3"/>
                                        </p:tgtEl>
                                        <p:attrNameLst>
                                          <p:attrName>style.visibility</p:attrName>
                                        </p:attrNameLst>
                                      </p:cBhvr>
                                      <p:to>
                                        <p:strVal val="visible"/>
                                      </p:to>
                                    </p:set>
                                    <p:anim calcmode="lin" valueType="num">
                                      <p:cBhvr>
                                        <p:cTn id="63" dur="500" fill="hold"/>
                                        <p:tgtEl>
                                          <p:spTgt spid="3"/>
                                        </p:tgtEl>
                                        <p:attrNameLst>
                                          <p:attrName>ppt_w</p:attrName>
                                        </p:attrNameLst>
                                      </p:cBhvr>
                                      <p:tavLst>
                                        <p:tav tm="0">
                                          <p:val>
                                            <p:strVal val="#ppt_w"/>
                                          </p:val>
                                        </p:tav>
                                        <p:tav tm="100000">
                                          <p:val>
                                            <p:strVal val="#ppt_w"/>
                                          </p:val>
                                        </p:tav>
                                      </p:tavLst>
                                    </p:anim>
                                    <p:anim calcmode="lin" valueType="num">
                                      <p:cBhvr>
                                        <p:cTn id="64" dur="500" fill="hold"/>
                                        <p:tgtEl>
                                          <p:spTgt spid="3"/>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54"/>
                  </p:tgtEl>
                </p:cond>
              </p:nextCondLst>
            </p:seq>
            <p:seq concurrent="1" nextAc="seek">
              <p:cTn id="65" restart="whenNotActive" fill="hold" evtFilter="cancelBubble" nodeType="interactiveSeq">
                <p:stCondLst>
                  <p:cond evt="onClick" delay="0">
                    <p:tgtEl>
                      <p:spTgt spid="79"/>
                    </p:tgtEl>
                  </p:cond>
                </p:stCondLst>
                <p:endSync evt="end" delay="0">
                  <p:rtn val="all"/>
                </p:endSync>
                <p:childTnLst>
                  <p:par>
                    <p:cTn id="66" fill="hold">
                      <p:stCondLst>
                        <p:cond delay="0"/>
                      </p:stCondLst>
                      <p:childTnLst>
                        <p:par>
                          <p:cTn id="67" fill="hold">
                            <p:stCondLst>
                              <p:cond delay="0"/>
                            </p:stCondLst>
                            <p:childTnLst>
                              <p:par>
                                <p:cTn id="68" presetID="19" presetClass="entr" presetSubtype="5" fill="hold" grpId="0" nodeType="clickEffect">
                                  <p:stCondLst>
                                    <p:cond delay="0"/>
                                  </p:stCondLst>
                                  <p:childTnLst>
                                    <p:set>
                                      <p:cBhvr>
                                        <p:cTn id="69" dur="1" fill="hold">
                                          <p:stCondLst>
                                            <p:cond delay="0"/>
                                          </p:stCondLst>
                                        </p:cTn>
                                        <p:tgtEl>
                                          <p:spTgt spid="55"/>
                                        </p:tgtEl>
                                        <p:attrNameLst>
                                          <p:attrName>style.visibility</p:attrName>
                                        </p:attrNameLst>
                                      </p:cBhvr>
                                      <p:to>
                                        <p:strVal val="visible"/>
                                      </p:to>
                                    </p:set>
                                    <p:anim calcmode="lin" valueType="num">
                                      <p:cBhvr>
                                        <p:cTn id="70" dur="500" fill="hold"/>
                                        <p:tgtEl>
                                          <p:spTgt spid="55"/>
                                        </p:tgtEl>
                                        <p:attrNameLst>
                                          <p:attrName>ppt_w</p:attrName>
                                        </p:attrNameLst>
                                      </p:cBhvr>
                                      <p:tavLst>
                                        <p:tav tm="0">
                                          <p:val>
                                            <p:strVal val="#ppt_w"/>
                                          </p:val>
                                        </p:tav>
                                        <p:tav tm="100000">
                                          <p:val>
                                            <p:strVal val="#ppt_w"/>
                                          </p:val>
                                        </p:tav>
                                      </p:tavLst>
                                    </p:anim>
                                    <p:anim calcmode="lin" valueType="num">
                                      <p:cBhvr>
                                        <p:cTn id="71" dur="500" fill="hold"/>
                                        <p:tgtEl>
                                          <p:spTgt spid="55"/>
                                        </p:tgtEl>
                                        <p:attrNameLst>
                                          <p:attrName>ppt_h</p:attrName>
                                        </p:attrNameLst>
                                      </p:cBhvr>
                                      <p:tavLst>
                                        <p:tav tm="0" fmla="#ppt_h*sin(2.5*pi*$)">
                                          <p:val>
                                            <p:fltVal val="0"/>
                                          </p:val>
                                        </p:tav>
                                        <p:tav tm="100000">
                                          <p:val>
                                            <p:fltVal val="1"/>
                                          </p:val>
                                        </p:tav>
                                      </p:tavLst>
                                    </p:anim>
                                  </p:childTnLst>
                                </p:cTn>
                              </p:par>
                              <p:par>
                                <p:cTn id="72" presetID="19" presetClass="exit" presetSubtype="5" fill="hold" nodeType="withEffect">
                                  <p:stCondLst>
                                    <p:cond delay="0"/>
                                  </p:stCondLst>
                                  <p:childTnLst>
                                    <p:anim calcmode="lin" valueType="num">
                                      <p:cBhvr>
                                        <p:cTn id="73" dur="500"/>
                                        <p:tgtEl>
                                          <p:spTgt spid="4"/>
                                        </p:tgtEl>
                                        <p:attrNameLst>
                                          <p:attrName>ppt_w</p:attrName>
                                        </p:attrNameLst>
                                      </p:cBhvr>
                                      <p:tavLst>
                                        <p:tav tm="0">
                                          <p:val>
                                            <p:strVal val="ppt_w"/>
                                          </p:val>
                                        </p:tav>
                                        <p:tav tm="100000">
                                          <p:val>
                                            <p:strVal val="ppt_w"/>
                                          </p:val>
                                        </p:tav>
                                      </p:tavLst>
                                    </p:anim>
                                    <p:anim calcmode="lin" valueType="num">
                                      <p:cBhvr>
                                        <p:cTn id="74" dur="500"/>
                                        <p:tgtEl>
                                          <p:spTgt spid="4"/>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75" dur="1" fill="hold">
                                          <p:stCondLst>
                                            <p:cond delay="499"/>
                                          </p:stCondLst>
                                        </p:cTn>
                                        <p:tgtEl>
                                          <p:spTgt spid="4"/>
                                        </p:tgtEl>
                                        <p:attrNameLst>
                                          <p:attrName>style.visibility</p:attrName>
                                        </p:attrNameLst>
                                      </p:cBhvr>
                                      <p:to>
                                        <p:strVal val="hidden"/>
                                      </p:to>
                                    </p:set>
                                  </p:childTnLst>
                                </p:cTn>
                              </p:par>
                            </p:childTnLst>
                          </p:cTn>
                        </p:par>
                      </p:childTnLst>
                    </p:cTn>
                  </p:par>
                  <p:par>
                    <p:cTn id="76" fill="hold">
                      <p:stCondLst>
                        <p:cond delay="indefinite"/>
                      </p:stCondLst>
                      <p:childTnLst>
                        <p:par>
                          <p:cTn id="77" fill="hold">
                            <p:stCondLst>
                              <p:cond delay="0"/>
                            </p:stCondLst>
                            <p:childTnLst>
                              <p:par>
                                <p:cTn id="78" presetID="19" presetClass="exit" presetSubtype="5" fill="hold" grpId="1" nodeType="clickEffect">
                                  <p:stCondLst>
                                    <p:cond delay="0"/>
                                  </p:stCondLst>
                                  <p:childTnLst>
                                    <p:anim calcmode="lin" valueType="num">
                                      <p:cBhvr>
                                        <p:cTn id="79" dur="500"/>
                                        <p:tgtEl>
                                          <p:spTgt spid="55"/>
                                        </p:tgtEl>
                                        <p:attrNameLst>
                                          <p:attrName>ppt_w</p:attrName>
                                        </p:attrNameLst>
                                      </p:cBhvr>
                                      <p:tavLst>
                                        <p:tav tm="0">
                                          <p:val>
                                            <p:strVal val="ppt_w"/>
                                          </p:val>
                                        </p:tav>
                                        <p:tav tm="100000">
                                          <p:val>
                                            <p:strVal val="ppt_w"/>
                                          </p:val>
                                        </p:tav>
                                      </p:tavLst>
                                    </p:anim>
                                    <p:anim calcmode="lin" valueType="num">
                                      <p:cBhvr>
                                        <p:cTn id="80" dur="500"/>
                                        <p:tgtEl>
                                          <p:spTgt spid="55"/>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1" dur="1" fill="hold">
                                          <p:stCondLst>
                                            <p:cond delay="499"/>
                                          </p:stCondLst>
                                        </p:cTn>
                                        <p:tgtEl>
                                          <p:spTgt spid="55"/>
                                        </p:tgtEl>
                                        <p:attrNameLst>
                                          <p:attrName>style.visibility</p:attrName>
                                        </p:attrNameLst>
                                      </p:cBhvr>
                                      <p:to>
                                        <p:strVal val="hidden"/>
                                      </p:to>
                                    </p:set>
                                  </p:childTnLst>
                                </p:cTn>
                              </p:par>
                              <p:par>
                                <p:cTn id="82" presetID="19" presetClass="entr" presetSubtype="5" fill="hold" nodeType="withEffect">
                                  <p:stCondLst>
                                    <p:cond delay="0"/>
                                  </p:stCondLst>
                                  <p:childTnLst>
                                    <p:set>
                                      <p:cBhvr>
                                        <p:cTn id="83" dur="1" fill="hold">
                                          <p:stCondLst>
                                            <p:cond delay="0"/>
                                          </p:stCondLst>
                                        </p:cTn>
                                        <p:tgtEl>
                                          <p:spTgt spid="4"/>
                                        </p:tgtEl>
                                        <p:attrNameLst>
                                          <p:attrName>style.visibility</p:attrName>
                                        </p:attrNameLst>
                                      </p:cBhvr>
                                      <p:to>
                                        <p:strVal val="visible"/>
                                      </p:to>
                                    </p:set>
                                    <p:anim calcmode="lin" valueType="num">
                                      <p:cBhvr>
                                        <p:cTn id="84" dur="500" fill="hold"/>
                                        <p:tgtEl>
                                          <p:spTgt spid="4"/>
                                        </p:tgtEl>
                                        <p:attrNameLst>
                                          <p:attrName>ppt_w</p:attrName>
                                        </p:attrNameLst>
                                      </p:cBhvr>
                                      <p:tavLst>
                                        <p:tav tm="0">
                                          <p:val>
                                            <p:strVal val="#ppt_w"/>
                                          </p:val>
                                        </p:tav>
                                        <p:tav tm="100000">
                                          <p:val>
                                            <p:strVal val="#ppt_w"/>
                                          </p:val>
                                        </p:tav>
                                      </p:tavLst>
                                    </p:anim>
                                    <p:anim calcmode="lin" valueType="num">
                                      <p:cBhvr>
                                        <p:cTn id="85" dur="500" fill="hold"/>
                                        <p:tgtEl>
                                          <p:spTgt spid="4"/>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79"/>
                  </p:tgtEl>
                </p:cond>
              </p:nextCondLst>
            </p:seq>
            <p:seq concurrent="1" nextAc="seek">
              <p:cTn id="86" restart="whenNotActive" fill="hold" evtFilter="cancelBubble" nodeType="interactiveSeq">
                <p:stCondLst>
                  <p:cond evt="onClick" delay="0">
                    <p:tgtEl>
                      <p:spTgt spid="85"/>
                    </p:tgtEl>
                  </p:cond>
                </p:stCondLst>
                <p:endSync evt="end" delay="0">
                  <p:rtn val="all"/>
                </p:endSync>
                <p:childTnLst>
                  <p:par>
                    <p:cTn id="87" fill="hold">
                      <p:stCondLst>
                        <p:cond delay="0"/>
                      </p:stCondLst>
                      <p:childTnLst>
                        <p:par>
                          <p:cTn id="88" fill="hold">
                            <p:stCondLst>
                              <p:cond delay="0"/>
                            </p:stCondLst>
                            <p:childTnLst>
                              <p:par>
                                <p:cTn id="89" presetID="19" presetClass="entr" presetSubtype="5" fill="hold" grpId="0" nodeType="clickEffect">
                                  <p:stCondLst>
                                    <p:cond delay="0"/>
                                  </p:stCondLst>
                                  <p:childTnLst>
                                    <p:set>
                                      <p:cBhvr>
                                        <p:cTn id="90" dur="1" fill="hold">
                                          <p:stCondLst>
                                            <p:cond delay="0"/>
                                          </p:stCondLst>
                                        </p:cTn>
                                        <p:tgtEl>
                                          <p:spTgt spid="80"/>
                                        </p:tgtEl>
                                        <p:attrNameLst>
                                          <p:attrName>style.visibility</p:attrName>
                                        </p:attrNameLst>
                                      </p:cBhvr>
                                      <p:to>
                                        <p:strVal val="visible"/>
                                      </p:to>
                                    </p:set>
                                    <p:anim calcmode="lin" valueType="num">
                                      <p:cBhvr>
                                        <p:cTn id="91" dur="500" fill="hold"/>
                                        <p:tgtEl>
                                          <p:spTgt spid="80"/>
                                        </p:tgtEl>
                                        <p:attrNameLst>
                                          <p:attrName>ppt_w</p:attrName>
                                        </p:attrNameLst>
                                      </p:cBhvr>
                                      <p:tavLst>
                                        <p:tav tm="0">
                                          <p:val>
                                            <p:strVal val="#ppt_w"/>
                                          </p:val>
                                        </p:tav>
                                        <p:tav tm="100000">
                                          <p:val>
                                            <p:strVal val="#ppt_w"/>
                                          </p:val>
                                        </p:tav>
                                      </p:tavLst>
                                    </p:anim>
                                    <p:anim calcmode="lin" valueType="num">
                                      <p:cBhvr>
                                        <p:cTn id="92" dur="500" fill="hold"/>
                                        <p:tgtEl>
                                          <p:spTgt spid="80"/>
                                        </p:tgtEl>
                                        <p:attrNameLst>
                                          <p:attrName>ppt_h</p:attrName>
                                        </p:attrNameLst>
                                      </p:cBhvr>
                                      <p:tavLst>
                                        <p:tav tm="0" fmla="#ppt_h*sin(2.5*pi*$)">
                                          <p:val>
                                            <p:fltVal val="0"/>
                                          </p:val>
                                        </p:tav>
                                        <p:tav tm="100000">
                                          <p:val>
                                            <p:fltVal val="1"/>
                                          </p:val>
                                        </p:tav>
                                      </p:tavLst>
                                    </p:anim>
                                  </p:childTnLst>
                                </p:cTn>
                              </p:par>
                              <p:par>
                                <p:cTn id="93" presetID="19" presetClass="exit" presetSubtype="5" fill="hold" nodeType="withEffect">
                                  <p:stCondLst>
                                    <p:cond delay="0"/>
                                  </p:stCondLst>
                                  <p:childTnLst>
                                    <p:anim calcmode="lin" valueType="num">
                                      <p:cBhvr>
                                        <p:cTn id="94" dur="500"/>
                                        <p:tgtEl>
                                          <p:spTgt spid="8"/>
                                        </p:tgtEl>
                                        <p:attrNameLst>
                                          <p:attrName>ppt_w</p:attrName>
                                        </p:attrNameLst>
                                      </p:cBhvr>
                                      <p:tavLst>
                                        <p:tav tm="0">
                                          <p:val>
                                            <p:strVal val="ppt_w"/>
                                          </p:val>
                                        </p:tav>
                                        <p:tav tm="100000">
                                          <p:val>
                                            <p:strVal val="ppt_w"/>
                                          </p:val>
                                        </p:tav>
                                      </p:tavLst>
                                    </p:anim>
                                    <p:anim calcmode="lin" valueType="num">
                                      <p:cBhvr>
                                        <p:cTn id="95" dur="500"/>
                                        <p:tgtEl>
                                          <p:spTgt spid="8"/>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96" dur="1" fill="hold">
                                          <p:stCondLst>
                                            <p:cond delay="499"/>
                                          </p:stCondLst>
                                        </p:cTn>
                                        <p:tgtEl>
                                          <p:spTgt spid="8"/>
                                        </p:tgtEl>
                                        <p:attrNameLst>
                                          <p:attrName>style.visibility</p:attrName>
                                        </p:attrNameLst>
                                      </p:cBhvr>
                                      <p:to>
                                        <p:strVal val="hidden"/>
                                      </p:to>
                                    </p:set>
                                  </p:childTnLst>
                                </p:cTn>
                              </p:par>
                            </p:childTnLst>
                          </p:cTn>
                        </p:par>
                      </p:childTnLst>
                    </p:cTn>
                  </p:par>
                  <p:par>
                    <p:cTn id="97" fill="hold">
                      <p:stCondLst>
                        <p:cond delay="indefinite"/>
                      </p:stCondLst>
                      <p:childTnLst>
                        <p:par>
                          <p:cTn id="98" fill="hold">
                            <p:stCondLst>
                              <p:cond delay="0"/>
                            </p:stCondLst>
                            <p:childTnLst>
                              <p:par>
                                <p:cTn id="99" presetID="19" presetClass="exit" presetSubtype="5" fill="hold" grpId="1" nodeType="clickEffect">
                                  <p:stCondLst>
                                    <p:cond delay="0"/>
                                  </p:stCondLst>
                                  <p:childTnLst>
                                    <p:anim calcmode="lin" valueType="num">
                                      <p:cBhvr>
                                        <p:cTn id="100" dur="500"/>
                                        <p:tgtEl>
                                          <p:spTgt spid="80"/>
                                        </p:tgtEl>
                                        <p:attrNameLst>
                                          <p:attrName>ppt_w</p:attrName>
                                        </p:attrNameLst>
                                      </p:cBhvr>
                                      <p:tavLst>
                                        <p:tav tm="0">
                                          <p:val>
                                            <p:strVal val="ppt_w"/>
                                          </p:val>
                                        </p:tav>
                                        <p:tav tm="100000">
                                          <p:val>
                                            <p:strVal val="ppt_w"/>
                                          </p:val>
                                        </p:tav>
                                      </p:tavLst>
                                    </p:anim>
                                    <p:anim calcmode="lin" valueType="num">
                                      <p:cBhvr>
                                        <p:cTn id="101" dur="500"/>
                                        <p:tgtEl>
                                          <p:spTgt spid="8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02" dur="1" fill="hold">
                                          <p:stCondLst>
                                            <p:cond delay="499"/>
                                          </p:stCondLst>
                                        </p:cTn>
                                        <p:tgtEl>
                                          <p:spTgt spid="80"/>
                                        </p:tgtEl>
                                        <p:attrNameLst>
                                          <p:attrName>style.visibility</p:attrName>
                                        </p:attrNameLst>
                                      </p:cBhvr>
                                      <p:to>
                                        <p:strVal val="hidden"/>
                                      </p:to>
                                    </p:set>
                                  </p:childTnLst>
                                </p:cTn>
                              </p:par>
                              <p:par>
                                <p:cTn id="103" presetID="19" presetClass="entr" presetSubtype="5" fill="hold" nodeType="withEffect">
                                  <p:stCondLst>
                                    <p:cond delay="0"/>
                                  </p:stCondLst>
                                  <p:childTnLst>
                                    <p:set>
                                      <p:cBhvr>
                                        <p:cTn id="104" dur="1" fill="hold">
                                          <p:stCondLst>
                                            <p:cond delay="0"/>
                                          </p:stCondLst>
                                        </p:cTn>
                                        <p:tgtEl>
                                          <p:spTgt spid="8"/>
                                        </p:tgtEl>
                                        <p:attrNameLst>
                                          <p:attrName>style.visibility</p:attrName>
                                        </p:attrNameLst>
                                      </p:cBhvr>
                                      <p:to>
                                        <p:strVal val="visible"/>
                                      </p:to>
                                    </p:set>
                                    <p:anim calcmode="lin" valueType="num">
                                      <p:cBhvr>
                                        <p:cTn id="105" dur="500" fill="hold"/>
                                        <p:tgtEl>
                                          <p:spTgt spid="8"/>
                                        </p:tgtEl>
                                        <p:attrNameLst>
                                          <p:attrName>ppt_w</p:attrName>
                                        </p:attrNameLst>
                                      </p:cBhvr>
                                      <p:tavLst>
                                        <p:tav tm="0">
                                          <p:val>
                                            <p:strVal val="#ppt_w"/>
                                          </p:val>
                                        </p:tav>
                                        <p:tav tm="100000">
                                          <p:val>
                                            <p:strVal val="#ppt_w"/>
                                          </p:val>
                                        </p:tav>
                                      </p:tavLst>
                                    </p:anim>
                                    <p:anim calcmode="lin" valueType="num">
                                      <p:cBhvr>
                                        <p:cTn id="106" dur="500" fill="hold"/>
                                        <p:tgtEl>
                                          <p:spTgt spid="8"/>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85"/>
                  </p:tgtEl>
                </p:cond>
              </p:nextCondLst>
            </p:seq>
            <p:seq concurrent="1" nextAc="seek">
              <p:cTn id="107" restart="whenNotActive" fill="hold" evtFilter="cancelBubble" nodeType="interactiveSeq">
                <p:stCondLst>
                  <p:cond evt="onClick" delay="0">
                    <p:tgtEl>
                      <p:spTgt spid="89"/>
                    </p:tgtEl>
                  </p:cond>
                </p:stCondLst>
                <p:endSync evt="end" delay="0">
                  <p:rtn val="all"/>
                </p:endSync>
                <p:childTnLst>
                  <p:par>
                    <p:cTn id="108" fill="hold">
                      <p:stCondLst>
                        <p:cond delay="0"/>
                      </p:stCondLst>
                      <p:childTnLst>
                        <p:par>
                          <p:cTn id="109" fill="hold">
                            <p:stCondLst>
                              <p:cond delay="0"/>
                            </p:stCondLst>
                            <p:childTnLst>
                              <p:par>
                                <p:cTn id="110" presetID="16" presetClass="entr" presetSubtype="42" fill="hold" grpId="0" nodeType="clickEffect">
                                  <p:stCondLst>
                                    <p:cond delay="0"/>
                                  </p:stCondLst>
                                  <p:childTnLst>
                                    <p:set>
                                      <p:cBhvr>
                                        <p:cTn id="111" dur="1" fill="hold">
                                          <p:stCondLst>
                                            <p:cond delay="0"/>
                                          </p:stCondLst>
                                        </p:cTn>
                                        <p:tgtEl>
                                          <p:spTgt spid="91"/>
                                        </p:tgtEl>
                                        <p:attrNameLst>
                                          <p:attrName>style.visibility</p:attrName>
                                        </p:attrNameLst>
                                      </p:cBhvr>
                                      <p:to>
                                        <p:strVal val="visible"/>
                                      </p:to>
                                    </p:set>
                                    <p:animEffect transition="in" filter="barn(outHorizontal)">
                                      <p:cBhvr>
                                        <p:cTn id="112" dur="500"/>
                                        <p:tgtEl>
                                          <p:spTgt spid="91"/>
                                        </p:tgtEl>
                                      </p:cBhvr>
                                    </p:animEffect>
                                  </p:childTnLst>
                                </p:cTn>
                              </p:par>
                            </p:childTnLst>
                          </p:cTn>
                        </p:par>
                        <p:par>
                          <p:cTn id="113" fill="hold">
                            <p:stCondLst>
                              <p:cond delay="500"/>
                            </p:stCondLst>
                            <p:childTnLst>
                              <p:par>
                                <p:cTn id="114" presetID="47" presetClass="entr" presetSubtype="0" fill="hold" nodeType="afterEffect">
                                  <p:stCondLst>
                                    <p:cond delay="0"/>
                                  </p:stCondLst>
                                  <p:childTnLst>
                                    <p:set>
                                      <p:cBhvr>
                                        <p:cTn id="115" dur="1" fill="hold">
                                          <p:stCondLst>
                                            <p:cond delay="0"/>
                                          </p:stCondLst>
                                        </p:cTn>
                                        <p:tgtEl>
                                          <p:spTgt spid="11"/>
                                        </p:tgtEl>
                                        <p:attrNameLst>
                                          <p:attrName>style.visibility</p:attrName>
                                        </p:attrNameLst>
                                      </p:cBhvr>
                                      <p:to>
                                        <p:strVal val="visible"/>
                                      </p:to>
                                    </p:set>
                                    <p:animEffect transition="in" filter="fade">
                                      <p:cBhvr>
                                        <p:cTn id="116" dur="1000"/>
                                        <p:tgtEl>
                                          <p:spTgt spid="11"/>
                                        </p:tgtEl>
                                      </p:cBhvr>
                                    </p:animEffect>
                                    <p:anim calcmode="lin" valueType="num">
                                      <p:cBhvr>
                                        <p:cTn id="117" dur="1000" fill="hold"/>
                                        <p:tgtEl>
                                          <p:spTgt spid="11"/>
                                        </p:tgtEl>
                                        <p:attrNameLst>
                                          <p:attrName>ppt_x</p:attrName>
                                        </p:attrNameLst>
                                      </p:cBhvr>
                                      <p:tavLst>
                                        <p:tav tm="0">
                                          <p:val>
                                            <p:strVal val="#ppt_x"/>
                                          </p:val>
                                        </p:tav>
                                        <p:tav tm="100000">
                                          <p:val>
                                            <p:strVal val="#ppt_x"/>
                                          </p:val>
                                        </p:tav>
                                      </p:tavLst>
                                    </p:anim>
                                    <p:anim calcmode="lin" valueType="num">
                                      <p:cBhvr>
                                        <p:cTn id="11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16" presetClass="entr" presetSubtype="42" fill="hold" grpId="0" nodeType="clickEffect">
                                  <p:stCondLst>
                                    <p:cond delay="0"/>
                                  </p:stCondLst>
                                  <p:childTnLst>
                                    <p:set>
                                      <p:cBhvr>
                                        <p:cTn id="122" dur="1" fill="hold">
                                          <p:stCondLst>
                                            <p:cond delay="0"/>
                                          </p:stCondLst>
                                        </p:cTn>
                                        <p:tgtEl>
                                          <p:spTgt spid="96"/>
                                        </p:tgtEl>
                                        <p:attrNameLst>
                                          <p:attrName>style.visibility</p:attrName>
                                        </p:attrNameLst>
                                      </p:cBhvr>
                                      <p:to>
                                        <p:strVal val="visible"/>
                                      </p:to>
                                    </p:set>
                                    <p:animEffect transition="in" filter="barn(outHorizontal)">
                                      <p:cBhvr>
                                        <p:cTn id="123" dur="500"/>
                                        <p:tgtEl>
                                          <p:spTgt spid="96"/>
                                        </p:tgtEl>
                                      </p:cBhvr>
                                    </p:animEffect>
                                  </p:childTnLst>
                                </p:cTn>
                              </p:par>
                            </p:childTnLst>
                          </p:cTn>
                        </p:par>
                        <p:par>
                          <p:cTn id="124" fill="hold">
                            <p:stCondLst>
                              <p:cond delay="500"/>
                            </p:stCondLst>
                            <p:childTnLst>
                              <p:par>
                                <p:cTn id="125" presetID="47" presetClass="entr" presetSubtype="0" fill="hold" nodeType="afterEffect">
                                  <p:stCondLst>
                                    <p:cond delay="0"/>
                                  </p:stCondLst>
                                  <p:childTnLst>
                                    <p:set>
                                      <p:cBhvr>
                                        <p:cTn id="126" dur="1" fill="hold">
                                          <p:stCondLst>
                                            <p:cond delay="0"/>
                                          </p:stCondLst>
                                        </p:cTn>
                                        <p:tgtEl>
                                          <p:spTgt spid="12"/>
                                        </p:tgtEl>
                                        <p:attrNameLst>
                                          <p:attrName>style.visibility</p:attrName>
                                        </p:attrNameLst>
                                      </p:cBhvr>
                                      <p:to>
                                        <p:strVal val="visible"/>
                                      </p:to>
                                    </p:set>
                                    <p:animEffect transition="in" filter="fade">
                                      <p:cBhvr>
                                        <p:cTn id="127" dur="1000"/>
                                        <p:tgtEl>
                                          <p:spTgt spid="12"/>
                                        </p:tgtEl>
                                      </p:cBhvr>
                                    </p:animEffect>
                                    <p:anim calcmode="lin" valueType="num">
                                      <p:cBhvr>
                                        <p:cTn id="128" dur="1000" fill="hold"/>
                                        <p:tgtEl>
                                          <p:spTgt spid="12"/>
                                        </p:tgtEl>
                                        <p:attrNameLst>
                                          <p:attrName>ppt_x</p:attrName>
                                        </p:attrNameLst>
                                      </p:cBhvr>
                                      <p:tavLst>
                                        <p:tav tm="0">
                                          <p:val>
                                            <p:strVal val="#ppt_x"/>
                                          </p:val>
                                        </p:tav>
                                        <p:tav tm="100000">
                                          <p:val>
                                            <p:strVal val="#ppt_x"/>
                                          </p:val>
                                        </p:tav>
                                      </p:tavLst>
                                    </p:anim>
                                    <p:anim calcmode="lin" valueType="num">
                                      <p:cBhvr>
                                        <p:cTn id="12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16" presetClass="entr" presetSubtype="42" fill="hold" grpId="0" nodeType="clickEffect">
                                  <p:stCondLst>
                                    <p:cond delay="0"/>
                                  </p:stCondLst>
                                  <p:childTnLst>
                                    <p:set>
                                      <p:cBhvr>
                                        <p:cTn id="133" dur="1" fill="hold">
                                          <p:stCondLst>
                                            <p:cond delay="0"/>
                                          </p:stCondLst>
                                        </p:cTn>
                                        <p:tgtEl>
                                          <p:spTgt spid="100"/>
                                        </p:tgtEl>
                                        <p:attrNameLst>
                                          <p:attrName>style.visibility</p:attrName>
                                        </p:attrNameLst>
                                      </p:cBhvr>
                                      <p:to>
                                        <p:strVal val="visible"/>
                                      </p:to>
                                    </p:set>
                                    <p:animEffect transition="in" filter="barn(outHorizontal)">
                                      <p:cBhvr>
                                        <p:cTn id="134" dur="500"/>
                                        <p:tgtEl>
                                          <p:spTgt spid="100"/>
                                        </p:tgtEl>
                                      </p:cBhvr>
                                    </p:animEffect>
                                  </p:childTnLst>
                                </p:cTn>
                              </p:par>
                            </p:childTnLst>
                          </p:cTn>
                        </p:par>
                        <p:par>
                          <p:cTn id="135" fill="hold">
                            <p:stCondLst>
                              <p:cond delay="500"/>
                            </p:stCondLst>
                            <p:childTnLst>
                              <p:par>
                                <p:cTn id="136" presetID="47" presetClass="entr" presetSubtype="0" fill="hold" nodeType="afterEffect">
                                  <p:stCondLst>
                                    <p:cond delay="0"/>
                                  </p:stCondLst>
                                  <p:childTnLst>
                                    <p:set>
                                      <p:cBhvr>
                                        <p:cTn id="137" dur="1" fill="hold">
                                          <p:stCondLst>
                                            <p:cond delay="0"/>
                                          </p:stCondLst>
                                        </p:cTn>
                                        <p:tgtEl>
                                          <p:spTgt spid="13"/>
                                        </p:tgtEl>
                                        <p:attrNameLst>
                                          <p:attrName>style.visibility</p:attrName>
                                        </p:attrNameLst>
                                      </p:cBhvr>
                                      <p:to>
                                        <p:strVal val="visible"/>
                                      </p:to>
                                    </p:set>
                                    <p:animEffect transition="in" filter="fade">
                                      <p:cBhvr>
                                        <p:cTn id="138" dur="1000"/>
                                        <p:tgtEl>
                                          <p:spTgt spid="13"/>
                                        </p:tgtEl>
                                      </p:cBhvr>
                                    </p:animEffect>
                                    <p:anim calcmode="lin" valueType="num">
                                      <p:cBhvr>
                                        <p:cTn id="139" dur="1000" fill="hold"/>
                                        <p:tgtEl>
                                          <p:spTgt spid="13"/>
                                        </p:tgtEl>
                                        <p:attrNameLst>
                                          <p:attrName>ppt_x</p:attrName>
                                        </p:attrNameLst>
                                      </p:cBhvr>
                                      <p:tavLst>
                                        <p:tav tm="0">
                                          <p:val>
                                            <p:strVal val="#ppt_x"/>
                                          </p:val>
                                        </p:tav>
                                        <p:tav tm="100000">
                                          <p:val>
                                            <p:strVal val="#ppt_x"/>
                                          </p:val>
                                        </p:tav>
                                      </p:tavLst>
                                    </p:anim>
                                    <p:anim calcmode="lin" valueType="num">
                                      <p:cBhvr>
                                        <p:cTn id="14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89"/>
                  </p:tgtEl>
                </p:cond>
              </p:nextCondLst>
            </p:seq>
          </p:childTnLst>
        </p:cTn>
      </p:par>
    </p:tnLst>
    <p:bldLst>
      <p:bldP spid="47" grpId="0" animBg="1"/>
      <p:bldP spid="47" grpId="1" animBg="1"/>
      <p:bldP spid="19" grpId="0" animBg="1"/>
      <p:bldP spid="19" grpId="1" animBg="1"/>
      <p:bldP spid="20" grpId="0" animBg="1"/>
      <p:bldP spid="20" grpId="1" animBg="1"/>
      <p:bldP spid="49" grpId="0" animBg="1"/>
      <p:bldP spid="49" grpId="1" animBg="1"/>
      <p:bldP spid="55" grpId="0" animBg="1"/>
      <p:bldP spid="55" grpId="1" animBg="1"/>
      <p:bldP spid="80" grpId="0" animBg="1"/>
      <p:bldP spid="80" grpId="1" animBg="1"/>
      <p:bldP spid="91" grpId="0" animBg="1"/>
      <p:bldP spid="96" grpId="0" animBg="1"/>
      <p:bldP spid="10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Прямоугольник 120"/>
          <p:cNvSpPr/>
          <p:nvPr/>
        </p:nvSpPr>
        <p:spPr>
          <a:xfrm>
            <a:off x="1043608" y="3789040"/>
            <a:ext cx="3240360"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ДА</a:t>
            </a:r>
            <a:endParaRPr lang="ru-RU" sz="2800" b="1" dirty="0">
              <a:latin typeface="Times New Roman" pitchFamily="18" charset="0"/>
              <a:cs typeface="Times New Roman" pitchFamily="18" charset="0"/>
            </a:endParaRPr>
          </a:p>
        </p:txBody>
      </p:sp>
      <p:sp>
        <p:nvSpPr>
          <p:cNvPr id="47" name="Прямоугольник 46"/>
          <p:cNvSpPr/>
          <p:nvPr/>
        </p:nvSpPr>
        <p:spPr>
          <a:xfrm>
            <a:off x="1043608" y="2636912"/>
            <a:ext cx="3240360" cy="1008112"/>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2"/>
                </a:solidFill>
                <a:latin typeface="Times New Roman" pitchFamily="18" charset="0"/>
                <a:cs typeface="Times New Roman" pitchFamily="18" charset="0"/>
              </a:rPr>
              <a:t>НЕТ</a:t>
            </a:r>
            <a:endParaRPr lang="ru-RU" sz="2800" b="1" dirty="0">
              <a:solidFill>
                <a:schemeClr val="tx2"/>
              </a:solidFill>
              <a:latin typeface="Times New Roman" pitchFamily="18" charset="0"/>
              <a:cs typeface="Times New Roman" pitchFamily="18" charset="0"/>
            </a:endParaRPr>
          </a:p>
        </p:txBody>
      </p:sp>
      <p:sp>
        <p:nvSpPr>
          <p:cNvPr id="5" name="Управляющая кнопка: далее 4">
            <a:hlinkClick r:id="" action="ppaction://hlinkshowjump?jump=nextslide" highlightClick="1"/>
          </p:cNvPr>
          <p:cNvSpPr/>
          <p:nvPr/>
        </p:nvSpPr>
        <p:spPr>
          <a:xfrm>
            <a:off x="817240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возврат 5">
            <a:hlinkClick r:id="" action="ppaction://hlinkshowjump?jump=lastslideviewed" highlightClick="1"/>
          </p:cNvPr>
          <p:cNvSpPr/>
          <p:nvPr/>
        </p:nvSpPr>
        <p:spPr>
          <a:xfrm>
            <a:off x="658822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омой 6">
            <a:hlinkClick r:id="rId4" action="ppaction://hlinksldjump" highlightClick="1"/>
          </p:cNvPr>
          <p:cNvSpPr/>
          <p:nvPr/>
        </p:nvSpPr>
        <p:spPr>
          <a:xfrm>
            <a:off x="738031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№7</a:t>
            </a:r>
            <a:endParaRPr lang="ru-RU" sz="2400" b="1" dirty="0">
              <a:solidFill>
                <a:schemeClr val="bg1"/>
              </a:solidFill>
              <a:latin typeface="Times New Roman" pitchFamily="18" charset="0"/>
              <a:cs typeface="Times New Roman" pitchFamily="18" charset="0"/>
            </a:endParaRPr>
          </a:p>
        </p:txBody>
      </p:sp>
      <p:sp>
        <p:nvSpPr>
          <p:cNvPr id="10" name="TextBox 9"/>
          <p:cNvSpPr txBox="1"/>
          <p:nvPr/>
        </p:nvSpPr>
        <p:spPr>
          <a:xfrm>
            <a:off x="1547664" y="188640"/>
            <a:ext cx="7200800" cy="523220"/>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            Решите неравенство</a:t>
            </a:r>
            <a:endParaRPr lang="ru-RU" sz="2800" b="1" dirty="0">
              <a:latin typeface="Times New Roman" pitchFamily="18" charset="0"/>
              <a:cs typeface="Times New Roman" pitchFamily="18" charset="0"/>
            </a:endParaRPr>
          </a:p>
        </p:txBody>
      </p:sp>
      <p:sp>
        <p:nvSpPr>
          <p:cNvPr id="19" name="Управляющая кнопка: настраиваемая 18">
            <a:hlinkClick r:id="" action="ppaction://noaction" highlightClick="1"/>
          </p:cNvPr>
          <p:cNvSpPr/>
          <p:nvPr/>
        </p:nvSpPr>
        <p:spPr>
          <a:xfrm>
            <a:off x="6516216" y="5661248"/>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accent1">
                    <a:lumMod val="50000"/>
                  </a:schemeClr>
                </a:solidFill>
                <a:latin typeface="Times New Roman" pitchFamily="18" charset="0"/>
                <a:cs typeface="Times New Roman" pitchFamily="18" charset="0"/>
              </a:rPr>
              <a:t>3</a:t>
            </a:r>
            <a:endParaRPr lang="ru-RU" sz="3600" b="1" dirty="0">
              <a:solidFill>
                <a:schemeClr val="accent1">
                  <a:lumMod val="50000"/>
                </a:schemeClr>
              </a:solidFill>
              <a:latin typeface="Times New Roman" pitchFamily="18" charset="0"/>
              <a:cs typeface="Times New Roman" pitchFamily="18" charset="0"/>
            </a:endParaRPr>
          </a:p>
        </p:txBody>
      </p:sp>
      <p:sp>
        <p:nvSpPr>
          <p:cNvPr id="20" name="Управляющая кнопка: настраиваемая 19">
            <a:hlinkClick r:id="" action="ppaction://noaction" highlightClick="1"/>
          </p:cNvPr>
          <p:cNvSpPr/>
          <p:nvPr/>
        </p:nvSpPr>
        <p:spPr>
          <a:xfrm>
            <a:off x="6516216" y="5661248"/>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21" name="Управляющая кнопка: настраиваемая 20">
            <a:hlinkClick r:id="" action="ppaction://noaction" highlightClick="1"/>
          </p:cNvPr>
          <p:cNvSpPr/>
          <p:nvPr/>
        </p:nvSpPr>
        <p:spPr>
          <a:xfrm>
            <a:off x="6516216" y="5661248"/>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graphicFrame>
        <p:nvGraphicFramePr>
          <p:cNvPr id="18453" name="Object 13"/>
          <p:cNvGraphicFramePr>
            <a:graphicFrameLocks noChangeAspect="1"/>
          </p:cNvGraphicFramePr>
          <p:nvPr/>
        </p:nvGraphicFramePr>
        <p:xfrm>
          <a:off x="5772150" y="836613"/>
          <a:ext cx="1836738" cy="935037"/>
        </p:xfrm>
        <a:graphic>
          <a:graphicData uri="http://schemas.openxmlformats.org/presentationml/2006/ole">
            <p:oleObj spid="_x0000_s20482" name="Формула" r:id="rId5" imgW="736560" imgH="393480" progId="Equation.3">
              <p:embed/>
            </p:oleObj>
          </a:graphicData>
        </a:graphic>
      </p:graphicFrame>
      <p:sp>
        <p:nvSpPr>
          <p:cNvPr id="50" name="Прямоугольник 49"/>
          <p:cNvSpPr/>
          <p:nvPr/>
        </p:nvSpPr>
        <p:spPr>
          <a:xfrm>
            <a:off x="395536" y="2708920"/>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2)</a:t>
            </a:r>
            <a:endParaRPr lang="ru-RU" sz="2400" b="1" dirty="0">
              <a:solidFill>
                <a:schemeClr val="bg1"/>
              </a:solidFill>
              <a:latin typeface="Times New Roman" pitchFamily="18" charset="0"/>
              <a:cs typeface="Times New Roman" pitchFamily="18" charset="0"/>
            </a:endParaRPr>
          </a:p>
        </p:txBody>
      </p:sp>
      <p:sp>
        <p:nvSpPr>
          <p:cNvPr id="56" name="Прямоугольник 55"/>
          <p:cNvSpPr/>
          <p:nvPr/>
        </p:nvSpPr>
        <p:spPr>
          <a:xfrm>
            <a:off x="395536" y="3789040"/>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3)</a:t>
            </a:r>
            <a:endParaRPr lang="ru-RU" sz="2400" b="1" dirty="0">
              <a:solidFill>
                <a:schemeClr val="bg1"/>
              </a:solidFill>
              <a:latin typeface="Times New Roman" pitchFamily="18" charset="0"/>
              <a:cs typeface="Times New Roman" pitchFamily="18" charset="0"/>
            </a:endParaRPr>
          </a:p>
        </p:txBody>
      </p:sp>
      <p:sp>
        <p:nvSpPr>
          <p:cNvPr id="81" name="Прямоугольник 80"/>
          <p:cNvSpPr/>
          <p:nvPr/>
        </p:nvSpPr>
        <p:spPr>
          <a:xfrm>
            <a:off x="395536" y="4941168"/>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4)</a:t>
            </a:r>
            <a:endParaRPr lang="ru-RU" sz="2400" b="1" dirty="0">
              <a:solidFill>
                <a:schemeClr val="bg1"/>
              </a:solidFill>
              <a:latin typeface="Times New Roman" pitchFamily="18" charset="0"/>
              <a:cs typeface="Times New Roman" pitchFamily="18" charset="0"/>
            </a:endParaRPr>
          </a:p>
        </p:txBody>
      </p:sp>
      <p:grpSp>
        <p:nvGrpSpPr>
          <p:cNvPr id="2" name="Группа 39"/>
          <p:cNvGrpSpPr/>
          <p:nvPr/>
        </p:nvGrpSpPr>
        <p:grpSpPr>
          <a:xfrm>
            <a:off x="4932040" y="2996952"/>
            <a:ext cx="3528393" cy="648072"/>
            <a:chOff x="1096281" y="1486719"/>
            <a:chExt cx="1975900" cy="648072"/>
          </a:xfrm>
        </p:grpSpPr>
        <p:sp>
          <p:nvSpPr>
            <p:cNvPr id="87" name="Прямоугольник 86"/>
            <p:cNvSpPr/>
            <p:nvPr/>
          </p:nvSpPr>
          <p:spPr>
            <a:xfrm>
              <a:off x="1096281" y="1486719"/>
              <a:ext cx="1975900" cy="64807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8" name="Object 8"/>
            <p:cNvGraphicFramePr>
              <a:graphicFrameLocks noChangeAspect="1"/>
            </p:cNvGraphicFramePr>
            <p:nvPr/>
          </p:nvGraphicFramePr>
          <p:xfrm>
            <a:off x="1822122" y="1630735"/>
            <a:ext cx="575183" cy="454025"/>
          </p:xfrm>
          <a:graphic>
            <a:graphicData uri="http://schemas.openxmlformats.org/presentationml/2006/ole">
              <p:oleObj spid="_x0000_s20483" name="Формула" r:id="rId6" imgW="355320" imgH="177480" progId="Equation.3">
                <p:embed/>
              </p:oleObj>
            </a:graphicData>
          </a:graphic>
        </p:graphicFrame>
      </p:grpSp>
      <p:sp>
        <p:nvSpPr>
          <p:cNvPr id="89" name="Прямоугольник 88"/>
          <p:cNvSpPr/>
          <p:nvPr/>
        </p:nvSpPr>
        <p:spPr>
          <a:xfrm>
            <a:off x="5652120" y="692696"/>
            <a:ext cx="2088232" cy="1224136"/>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7" name="Прямоугольник 66"/>
          <p:cNvSpPr/>
          <p:nvPr/>
        </p:nvSpPr>
        <p:spPr>
          <a:xfrm>
            <a:off x="395536" y="1484784"/>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latin typeface="Times New Roman" pitchFamily="18" charset="0"/>
                <a:cs typeface="Times New Roman" pitchFamily="18" charset="0"/>
              </a:rPr>
              <a:t>1</a:t>
            </a:r>
            <a:r>
              <a:rPr lang="ru-RU" sz="2400" b="1" dirty="0" smtClean="0">
                <a:solidFill>
                  <a:schemeClr val="bg1"/>
                </a:solidFill>
                <a:latin typeface="Times New Roman" pitchFamily="18" charset="0"/>
                <a:cs typeface="Times New Roman" pitchFamily="18" charset="0"/>
              </a:rPr>
              <a:t>)</a:t>
            </a:r>
            <a:endParaRPr lang="ru-RU" sz="2400" b="1" dirty="0">
              <a:solidFill>
                <a:schemeClr val="bg1"/>
              </a:solidFill>
              <a:latin typeface="Times New Roman" pitchFamily="18" charset="0"/>
              <a:cs typeface="Times New Roman" pitchFamily="18" charset="0"/>
            </a:endParaRPr>
          </a:p>
        </p:txBody>
      </p:sp>
      <p:grpSp>
        <p:nvGrpSpPr>
          <p:cNvPr id="3" name="Группа 65"/>
          <p:cNvGrpSpPr/>
          <p:nvPr/>
        </p:nvGrpSpPr>
        <p:grpSpPr>
          <a:xfrm>
            <a:off x="1043608" y="3789040"/>
            <a:ext cx="3240360" cy="1017138"/>
            <a:chOff x="1043608" y="1484784"/>
            <a:chExt cx="3240360" cy="1017138"/>
          </a:xfrm>
        </p:grpSpPr>
        <p:sp>
          <p:nvSpPr>
            <p:cNvPr id="26" name="Прямоугольник 25"/>
            <p:cNvSpPr/>
            <p:nvPr/>
          </p:nvSpPr>
          <p:spPr>
            <a:xfrm>
              <a:off x="1043608" y="1484784"/>
              <a:ext cx="3240360"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pSp>
          <p:nvGrpSpPr>
            <p:cNvPr id="4" name="Group 35"/>
            <p:cNvGrpSpPr>
              <a:grpSpLocks/>
            </p:cNvGrpSpPr>
            <p:nvPr/>
          </p:nvGrpSpPr>
          <p:grpSpPr bwMode="auto">
            <a:xfrm>
              <a:off x="1259632" y="1844824"/>
              <a:ext cx="2938798" cy="657098"/>
              <a:chOff x="2880" y="2886"/>
              <a:chExt cx="2563" cy="517"/>
            </a:xfrm>
          </p:grpSpPr>
          <p:sp>
            <p:nvSpPr>
              <p:cNvPr id="57" name="Line 26"/>
              <p:cNvSpPr>
                <a:spLocks noChangeShapeType="1"/>
              </p:cNvSpPr>
              <p:nvPr/>
            </p:nvSpPr>
            <p:spPr bwMode="auto">
              <a:xfrm>
                <a:off x="2880" y="2977"/>
                <a:ext cx="2494" cy="0"/>
              </a:xfrm>
              <a:prstGeom prst="line">
                <a:avLst/>
              </a:prstGeom>
              <a:noFill/>
              <a:ln w="57150">
                <a:solidFill>
                  <a:schemeClr val="tx1"/>
                </a:solidFill>
                <a:round/>
                <a:headEnd/>
                <a:tailEnd type="triangle" w="med" len="med"/>
              </a:ln>
              <a:effectLst/>
            </p:spPr>
            <p:txBody>
              <a:bodyPr/>
              <a:lstStyle/>
              <a:p>
                <a:endParaRPr lang="ru-RU"/>
              </a:p>
            </p:txBody>
          </p:sp>
          <p:sp>
            <p:nvSpPr>
              <p:cNvPr id="61" name="Line 29"/>
              <p:cNvSpPr>
                <a:spLocks noChangeShapeType="1"/>
              </p:cNvSpPr>
              <p:nvPr/>
            </p:nvSpPr>
            <p:spPr bwMode="auto">
              <a:xfrm>
                <a:off x="3288" y="2886"/>
                <a:ext cx="1602" cy="0"/>
              </a:xfrm>
              <a:prstGeom prst="line">
                <a:avLst/>
              </a:prstGeom>
              <a:noFill/>
              <a:ln w="152400">
                <a:pattFill prst="wdUpDiag">
                  <a:fgClr>
                    <a:srgbClr val="000080"/>
                  </a:fgClr>
                  <a:bgClr>
                    <a:srgbClr val="FFFFFF"/>
                  </a:bgClr>
                </a:pattFill>
                <a:round/>
                <a:headEnd/>
                <a:tailEnd/>
              </a:ln>
              <a:effectLst/>
            </p:spPr>
            <p:txBody>
              <a:bodyPr/>
              <a:lstStyle/>
              <a:p>
                <a:endParaRPr lang="ru-RU"/>
              </a:p>
            </p:txBody>
          </p:sp>
          <p:sp>
            <p:nvSpPr>
              <p:cNvPr id="63" name="Text Box 32"/>
              <p:cNvSpPr txBox="1">
                <a:spLocks noChangeArrowheads="1"/>
              </p:cNvSpPr>
              <p:nvPr/>
            </p:nvSpPr>
            <p:spPr bwMode="auto">
              <a:xfrm>
                <a:off x="3006" y="2999"/>
                <a:ext cx="733" cy="363"/>
              </a:xfrm>
              <a:prstGeom prst="rect">
                <a:avLst/>
              </a:prstGeom>
              <a:noFill/>
              <a:ln w="9525">
                <a:noFill/>
                <a:miter lim="800000"/>
                <a:headEnd/>
                <a:tailEnd/>
              </a:ln>
              <a:effectLst/>
            </p:spPr>
            <p:txBody>
              <a:bodyPr wrap="square">
                <a:spAutoFit/>
              </a:bodyPr>
              <a:lstStyle/>
              <a:p>
                <a:r>
                  <a:rPr lang="ru-RU" sz="2400" b="1" dirty="0">
                    <a:latin typeface="Times New Roman" pitchFamily="18" charset="0"/>
                  </a:rPr>
                  <a:t> </a:t>
                </a:r>
                <a:r>
                  <a:rPr lang="ru-RU" sz="2400" b="1" dirty="0" smtClean="0">
                    <a:latin typeface="Times New Roman" pitchFamily="18" charset="0"/>
                  </a:rPr>
                  <a:t>3,5</a:t>
                </a:r>
                <a:endParaRPr lang="ru-RU" sz="2400" b="1" dirty="0">
                  <a:latin typeface="Times New Roman" pitchFamily="18" charset="0"/>
                </a:endParaRPr>
              </a:p>
            </p:txBody>
          </p:sp>
          <p:sp>
            <p:nvSpPr>
              <p:cNvPr id="64" name="Text Box 33"/>
              <p:cNvSpPr txBox="1">
                <a:spLocks noChangeArrowheads="1"/>
              </p:cNvSpPr>
              <p:nvPr/>
            </p:nvSpPr>
            <p:spPr bwMode="auto">
              <a:xfrm>
                <a:off x="5148" y="2932"/>
                <a:ext cx="295" cy="363"/>
              </a:xfrm>
              <a:prstGeom prst="rect">
                <a:avLst/>
              </a:prstGeom>
              <a:noFill/>
              <a:ln w="9525">
                <a:noFill/>
                <a:miter lim="800000"/>
                <a:headEnd/>
                <a:tailEnd/>
              </a:ln>
              <a:effectLst/>
            </p:spPr>
            <p:txBody>
              <a:bodyPr wrap="none">
                <a:spAutoFit/>
              </a:bodyPr>
              <a:lstStyle/>
              <a:p>
                <a:r>
                  <a:rPr lang="ru-RU" sz="2400" b="1" i="1" dirty="0" err="1">
                    <a:latin typeface="Times New Roman" pitchFamily="18" charset="0"/>
                  </a:rPr>
                  <a:t>х</a:t>
                </a:r>
                <a:endParaRPr lang="ru-RU" sz="2400" b="1" i="1" dirty="0">
                  <a:latin typeface="Times New Roman" pitchFamily="18" charset="0"/>
                </a:endParaRPr>
              </a:p>
            </p:txBody>
          </p:sp>
          <p:sp>
            <p:nvSpPr>
              <p:cNvPr id="65" name="Text Box 34"/>
              <p:cNvSpPr txBox="1">
                <a:spLocks noChangeArrowheads="1"/>
              </p:cNvSpPr>
              <p:nvPr/>
            </p:nvSpPr>
            <p:spPr bwMode="auto">
              <a:xfrm>
                <a:off x="4576" y="2943"/>
                <a:ext cx="778" cy="460"/>
              </a:xfrm>
              <a:prstGeom prst="rect">
                <a:avLst/>
              </a:prstGeom>
              <a:noFill/>
              <a:ln w="9525">
                <a:noFill/>
                <a:miter lim="800000"/>
                <a:headEnd/>
                <a:tailEnd/>
              </a:ln>
              <a:effectLst/>
            </p:spPr>
            <p:txBody>
              <a:bodyPr wrap="square">
                <a:spAutoFit/>
              </a:bodyPr>
              <a:lstStyle/>
              <a:p>
                <a:r>
                  <a:rPr lang="ru-RU" sz="3200" b="1" dirty="0">
                    <a:latin typeface="Times New Roman" pitchFamily="18" charset="0"/>
                  </a:rPr>
                  <a:t> </a:t>
                </a:r>
                <a:r>
                  <a:rPr lang="ru-RU" sz="2400" b="1" dirty="0">
                    <a:latin typeface="Times New Roman" pitchFamily="18" charset="0"/>
                  </a:rPr>
                  <a:t> </a:t>
                </a:r>
                <a:r>
                  <a:rPr lang="ru-RU" sz="2400" b="1" dirty="0" smtClean="0">
                    <a:latin typeface="Times New Roman" pitchFamily="18" charset="0"/>
                  </a:rPr>
                  <a:t>4</a:t>
                </a:r>
                <a:endParaRPr lang="ru-RU" sz="2400" b="1" dirty="0">
                  <a:latin typeface="Times New Roman" pitchFamily="18" charset="0"/>
                </a:endParaRPr>
              </a:p>
            </p:txBody>
          </p:sp>
          <p:sp>
            <p:nvSpPr>
              <p:cNvPr id="60" name="Oval 28"/>
              <p:cNvSpPr>
                <a:spLocks noChangeArrowheads="1"/>
              </p:cNvSpPr>
              <p:nvPr/>
            </p:nvSpPr>
            <p:spPr bwMode="auto">
              <a:xfrm>
                <a:off x="4830" y="2931"/>
                <a:ext cx="91" cy="91"/>
              </a:xfrm>
              <a:prstGeom prst="ellipse">
                <a:avLst/>
              </a:prstGeom>
              <a:solidFill>
                <a:schemeClr val="bg1"/>
              </a:solidFill>
              <a:ln w="31750">
                <a:solidFill>
                  <a:schemeClr val="tx1"/>
                </a:solidFill>
                <a:round/>
                <a:headEnd/>
                <a:tailEnd/>
              </a:ln>
              <a:effectLst/>
            </p:spPr>
            <p:txBody>
              <a:bodyPr wrap="none" anchor="ctr"/>
              <a:lstStyle/>
              <a:p>
                <a:endParaRPr lang="ru-RU"/>
              </a:p>
            </p:txBody>
          </p:sp>
          <p:sp>
            <p:nvSpPr>
              <p:cNvPr id="59" name="Oval 27"/>
              <p:cNvSpPr>
                <a:spLocks noChangeArrowheads="1"/>
              </p:cNvSpPr>
              <p:nvPr/>
            </p:nvSpPr>
            <p:spPr bwMode="auto">
              <a:xfrm>
                <a:off x="3243" y="2931"/>
                <a:ext cx="91" cy="91"/>
              </a:xfrm>
              <a:prstGeom prst="ellipse">
                <a:avLst/>
              </a:prstGeom>
              <a:solidFill>
                <a:schemeClr val="tx1"/>
              </a:solidFill>
              <a:ln w="31750">
                <a:solidFill>
                  <a:schemeClr val="tx1"/>
                </a:solidFill>
                <a:round/>
                <a:headEnd/>
                <a:tailEnd/>
              </a:ln>
              <a:effectLst/>
            </p:spPr>
            <p:txBody>
              <a:bodyPr wrap="none" anchor="ctr"/>
              <a:lstStyle/>
              <a:p>
                <a:endParaRPr lang="ru-RU"/>
              </a:p>
            </p:txBody>
          </p:sp>
        </p:grpSp>
      </p:grpSp>
      <p:grpSp>
        <p:nvGrpSpPr>
          <p:cNvPr id="8" name="Группа 134"/>
          <p:cNvGrpSpPr/>
          <p:nvPr/>
        </p:nvGrpSpPr>
        <p:grpSpPr>
          <a:xfrm>
            <a:off x="1043608" y="2636912"/>
            <a:ext cx="3240360" cy="1016697"/>
            <a:chOff x="1259632" y="6453336"/>
            <a:chExt cx="3240360" cy="1016697"/>
          </a:xfrm>
        </p:grpSpPr>
        <p:sp>
          <p:nvSpPr>
            <p:cNvPr id="83" name="Прямоугольник 82"/>
            <p:cNvSpPr/>
            <p:nvPr/>
          </p:nvSpPr>
          <p:spPr>
            <a:xfrm>
              <a:off x="1259632" y="6453336"/>
              <a:ext cx="3240360"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pSp>
          <p:nvGrpSpPr>
            <p:cNvPr id="11" name="Group 35"/>
            <p:cNvGrpSpPr>
              <a:grpSpLocks/>
            </p:cNvGrpSpPr>
            <p:nvPr/>
          </p:nvGrpSpPr>
          <p:grpSpPr bwMode="auto">
            <a:xfrm>
              <a:off x="1403648" y="6858000"/>
              <a:ext cx="2938798" cy="612033"/>
              <a:chOff x="2880" y="2886"/>
              <a:chExt cx="2563" cy="524"/>
            </a:xfrm>
          </p:grpSpPr>
          <p:sp>
            <p:nvSpPr>
              <p:cNvPr id="128" name="Oval 27"/>
              <p:cNvSpPr>
                <a:spLocks noChangeArrowheads="1"/>
              </p:cNvSpPr>
              <p:nvPr/>
            </p:nvSpPr>
            <p:spPr bwMode="auto">
              <a:xfrm>
                <a:off x="3243" y="2931"/>
                <a:ext cx="91" cy="91"/>
              </a:xfrm>
              <a:prstGeom prst="ellipse">
                <a:avLst/>
              </a:prstGeom>
              <a:solidFill>
                <a:schemeClr val="tx1"/>
              </a:solidFill>
              <a:ln w="31750">
                <a:solidFill>
                  <a:schemeClr val="tx1"/>
                </a:solidFill>
                <a:round/>
                <a:headEnd/>
                <a:tailEnd/>
              </a:ln>
              <a:effectLst/>
            </p:spPr>
            <p:txBody>
              <a:bodyPr wrap="none" anchor="ctr"/>
              <a:lstStyle/>
              <a:p>
                <a:endParaRPr lang="ru-RU"/>
              </a:p>
            </p:txBody>
          </p:sp>
          <p:sp>
            <p:nvSpPr>
              <p:cNvPr id="130" name="Line 29"/>
              <p:cNvSpPr>
                <a:spLocks noChangeShapeType="1"/>
              </p:cNvSpPr>
              <p:nvPr/>
            </p:nvSpPr>
            <p:spPr bwMode="auto">
              <a:xfrm>
                <a:off x="4890" y="2886"/>
                <a:ext cx="502" cy="0"/>
              </a:xfrm>
              <a:prstGeom prst="line">
                <a:avLst/>
              </a:prstGeom>
              <a:noFill/>
              <a:ln w="152400">
                <a:pattFill prst="wdUpDiag">
                  <a:fgClr>
                    <a:srgbClr val="000080"/>
                  </a:fgClr>
                  <a:bgClr>
                    <a:srgbClr val="FFFFFF"/>
                  </a:bgClr>
                </a:pattFill>
                <a:round/>
                <a:headEnd/>
                <a:tailEnd/>
              </a:ln>
              <a:effectLst/>
            </p:spPr>
            <p:txBody>
              <a:bodyPr/>
              <a:lstStyle/>
              <a:p>
                <a:endParaRPr lang="ru-RU"/>
              </a:p>
            </p:txBody>
          </p:sp>
          <p:sp>
            <p:nvSpPr>
              <p:cNvPr id="132" name="Text Box 32"/>
              <p:cNvSpPr txBox="1">
                <a:spLocks noChangeArrowheads="1"/>
              </p:cNvSpPr>
              <p:nvPr/>
            </p:nvSpPr>
            <p:spPr bwMode="auto">
              <a:xfrm>
                <a:off x="3131" y="2971"/>
                <a:ext cx="545" cy="395"/>
              </a:xfrm>
              <a:prstGeom prst="rect">
                <a:avLst/>
              </a:prstGeom>
              <a:noFill/>
              <a:ln w="9525">
                <a:noFill/>
                <a:miter lim="800000"/>
                <a:headEnd/>
                <a:tailEnd/>
              </a:ln>
              <a:effectLst/>
            </p:spPr>
            <p:txBody>
              <a:bodyPr>
                <a:spAutoFit/>
              </a:bodyPr>
              <a:lstStyle/>
              <a:p>
                <a:r>
                  <a:rPr lang="ru-RU" sz="2400" b="1" dirty="0" smtClean="0">
                    <a:latin typeface="Times New Roman" pitchFamily="18" charset="0"/>
                  </a:rPr>
                  <a:t>3,5</a:t>
                </a:r>
                <a:endParaRPr lang="ru-RU" sz="2400" b="1" dirty="0">
                  <a:latin typeface="Times New Roman" pitchFamily="18" charset="0"/>
                </a:endParaRPr>
              </a:p>
            </p:txBody>
          </p:sp>
          <p:sp>
            <p:nvSpPr>
              <p:cNvPr id="133" name="Text Box 33"/>
              <p:cNvSpPr txBox="1">
                <a:spLocks noChangeArrowheads="1"/>
              </p:cNvSpPr>
              <p:nvPr/>
            </p:nvSpPr>
            <p:spPr bwMode="auto">
              <a:xfrm>
                <a:off x="5148" y="2932"/>
                <a:ext cx="295" cy="395"/>
              </a:xfrm>
              <a:prstGeom prst="rect">
                <a:avLst/>
              </a:prstGeom>
              <a:noFill/>
              <a:ln w="9525">
                <a:noFill/>
                <a:miter lim="800000"/>
                <a:headEnd/>
                <a:tailEnd/>
              </a:ln>
              <a:effectLst/>
            </p:spPr>
            <p:txBody>
              <a:bodyPr wrap="none">
                <a:spAutoFit/>
              </a:bodyPr>
              <a:lstStyle/>
              <a:p>
                <a:r>
                  <a:rPr lang="ru-RU" sz="2400" b="1" i="1" dirty="0" err="1">
                    <a:latin typeface="Times New Roman" pitchFamily="18" charset="0"/>
                  </a:rPr>
                  <a:t>х</a:t>
                </a:r>
                <a:endParaRPr lang="ru-RU" sz="2400" b="1" i="1" dirty="0">
                  <a:latin typeface="Times New Roman" pitchFamily="18" charset="0"/>
                </a:endParaRPr>
              </a:p>
            </p:txBody>
          </p:sp>
          <p:sp>
            <p:nvSpPr>
              <p:cNvPr id="134" name="Text Box 34"/>
              <p:cNvSpPr txBox="1">
                <a:spLocks noChangeArrowheads="1"/>
              </p:cNvSpPr>
              <p:nvPr/>
            </p:nvSpPr>
            <p:spPr bwMode="auto">
              <a:xfrm>
                <a:off x="4450" y="2909"/>
                <a:ext cx="966" cy="501"/>
              </a:xfrm>
              <a:prstGeom prst="rect">
                <a:avLst/>
              </a:prstGeom>
              <a:noFill/>
              <a:ln w="9525">
                <a:noFill/>
                <a:miter lim="800000"/>
                <a:headEnd/>
                <a:tailEnd/>
              </a:ln>
              <a:effectLst/>
            </p:spPr>
            <p:txBody>
              <a:bodyPr wrap="square">
                <a:spAutoFit/>
              </a:bodyPr>
              <a:lstStyle/>
              <a:p>
                <a:r>
                  <a:rPr lang="ru-RU" sz="3200" b="1" dirty="0">
                    <a:latin typeface="Times New Roman" pitchFamily="18" charset="0"/>
                  </a:rPr>
                  <a:t>  </a:t>
                </a:r>
                <a:r>
                  <a:rPr lang="ru-RU" sz="2400" b="1" dirty="0" smtClean="0">
                    <a:latin typeface="Times New Roman" pitchFamily="18" charset="0"/>
                  </a:rPr>
                  <a:t>  4</a:t>
                </a:r>
                <a:endParaRPr lang="ru-RU" sz="2400" b="1" dirty="0">
                  <a:latin typeface="Times New Roman" pitchFamily="18" charset="0"/>
                </a:endParaRPr>
              </a:p>
            </p:txBody>
          </p:sp>
          <p:sp>
            <p:nvSpPr>
              <p:cNvPr id="131" name="Line 31"/>
              <p:cNvSpPr>
                <a:spLocks noChangeShapeType="1"/>
              </p:cNvSpPr>
              <p:nvPr/>
            </p:nvSpPr>
            <p:spPr bwMode="auto">
              <a:xfrm>
                <a:off x="2880" y="2886"/>
                <a:ext cx="377" cy="0"/>
              </a:xfrm>
              <a:prstGeom prst="line">
                <a:avLst/>
              </a:prstGeom>
              <a:noFill/>
              <a:ln w="152400">
                <a:pattFill prst="wdDnDiag">
                  <a:fgClr>
                    <a:srgbClr val="000080"/>
                  </a:fgClr>
                  <a:bgClr>
                    <a:srgbClr val="FFFFFF"/>
                  </a:bgClr>
                </a:pattFill>
                <a:round/>
                <a:headEnd/>
                <a:tailEnd/>
              </a:ln>
              <a:effectLst/>
            </p:spPr>
            <p:txBody>
              <a:bodyPr/>
              <a:lstStyle/>
              <a:p>
                <a:endParaRPr lang="ru-RU"/>
              </a:p>
            </p:txBody>
          </p:sp>
          <p:sp>
            <p:nvSpPr>
              <p:cNvPr id="127" name="Line 26"/>
              <p:cNvSpPr>
                <a:spLocks noChangeShapeType="1"/>
              </p:cNvSpPr>
              <p:nvPr/>
            </p:nvSpPr>
            <p:spPr bwMode="auto">
              <a:xfrm>
                <a:off x="2943" y="2971"/>
                <a:ext cx="2494" cy="0"/>
              </a:xfrm>
              <a:prstGeom prst="line">
                <a:avLst/>
              </a:prstGeom>
              <a:noFill/>
              <a:ln w="57150">
                <a:solidFill>
                  <a:schemeClr val="tx1"/>
                </a:solidFill>
                <a:round/>
                <a:headEnd/>
                <a:tailEnd type="triangle" w="med" len="med"/>
              </a:ln>
              <a:effectLst/>
            </p:spPr>
            <p:txBody>
              <a:bodyPr/>
              <a:lstStyle/>
              <a:p>
                <a:endParaRPr lang="ru-RU"/>
              </a:p>
            </p:txBody>
          </p:sp>
          <p:sp>
            <p:nvSpPr>
              <p:cNvPr id="129" name="Oval 28"/>
              <p:cNvSpPr>
                <a:spLocks noChangeArrowheads="1"/>
              </p:cNvSpPr>
              <p:nvPr/>
            </p:nvSpPr>
            <p:spPr bwMode="auto">
              <a:xfrm>
                <a:off x="4830" y="2931"/>
                <a:ext cx="91" cy="91"/>
              </a:xfrm>
              <a:prstGeom prst="ellipse">
                <a:avLst/>
              </a:prstGeom>
              <a:solidFill>
                <a:schemeClr val="tx1"/>
              </a:solidFill>
              <a:ln w="31750">
                <a:solidFill>
                  <a:schemeClr val="tx1"/>
                </a:solidFill>
                <a:round/>
                <a:headEnd/>
                <a:tailEnd/>
              </a:ln>
              <a:effectLst/>
            </p:spPr>
            <p:txBody>
              <a:bodyPr wrap="none" anchor="ctr"/>
              <a:lstStyle/>
              <a:p>
                <a:endParaRPr lang="ru-RU"/>
              </a:p>
            </p:txBody>
          </p:sp>
        </p:grpSp>
      </p:grpSp>
      <p:sp>
        <p:nvSpPr>
          <p:cNvPr id="125" name="Прямоугольник 124"/>
          <p:cNvSpPr/>
          <p:nvPr/>
        </p:nvSpPr>
        <p:spPr>
          <a:xfrm>
            <a:off x="1043608" y="3789040"/>
            <a:ext cx="3240360" cy="1008112"/>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8" name="Прямоугольник 47"/>
          <p:cNvSpPr/>
          <p:nvPr/>
        </p:nvSpPr>
        <p:spPr>
          <a:xfrm>
            <a:off x="1043608" y="2636912"/>
            <a:ext cx="3240360" cy="1008112"/>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9" name="Прямоугольник 68"/>
          <p:cNvSpPr/>
          <p:nvPr/>
        </p:nvSpPr>
        <p:spPr>
          <a:xfrm>
            <a:off x="1043608" y="1484784"/>
            <a:ext cx="3240360" cy="1008112"/>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2"/>
                </a:solidFill>
                <a:latin typeface="Times New Roman" pitchFamily="18" charset="0"/>
                <a:cs typeface="Times New Roman" pitchFamily="18" charset="0"/>
              </a:rPr>
              <a:t>НЕТ</a:t>
            </a:r>
            <a:endParaRPr lang="ru-RU" sz="2800" b="1" dirty="0">
              <a:solidFill>
                <a:schemeClr val="tx2"/>
              </a:solidFill>
              <a:latin typeface="Times New Roman" pitchFamily="18" charset="0"/>
              <a:cs typeface="Times New Roman" pitchFamily="18" charset="0"/>
            </a:endParaRPr>
          </a:p>
        </p:txBody>
      </p:sp>
      <p:grpSp>
        <p:nvGrpSpPr>
          <p:cNvPr id="12" name="Группа 134"/>
          <p:cNvGrpSpPr/>
          <p:nvPr/>
        </p:nvGrpSpPr>
        <p:grpSpPr>
          <a:xfrm>
            <a:off x="1043608" y="1484784"/>
            <a:ext cx="3240360" cy="1016697"/>
            <a:chOff x="1259632" y="6453336"/>
            <a:chExt cx="3240360" cy="1016697"/>
          </a:xfrm>
        </p:grpSpPr>
        <p:sp>
          <p:nvSpPr>
            <p:cNvPr id="76" name="Прямоугольник 75"/>
            <p:cNvSpPr/>
            <p:nvPr/>
          </p:nvSpPr>
          <p:spPr>
            <a:xfrm>
              <a:off x="1259632" y="6453336"/>
              <a:ext cx="3240360"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pSp>
          <p:nvGrpSpPr>
            <p:cNvPr id="13" name="Group 35"/>
            <p:cNvGrpSpPr>
              <a:grpSpLocks/>
            </p:cNvGrpSpPr>
            <p:nvPr/>
          </p:nvGrpSpPr>
          <p:grpSpPr bwMode="auto">
            <a:xfrm>
              <a:off x="1403648" y="6884864"/>
              <a:ext cx="2938798" cy="585169"/>
              <a:chOff x="2880" y="2909"/>
              <a:chExt cx="2563" cy="501"/>
            </a:xfrm>
          </p:grpSpPr>
          <p:sp>
            <p:nvSpPr>
              <p:cNvPr id="84" name="Text Box 32"/>
              <p:cNvSpPr txBox="1">
                <a:spLocks noChangeArrowheads="1"/>
              </p:cNvSpPr>
              <p:nvPr/>
            </p:nvSpPr>
            <p:spPr bwMode="auto">
              <a:xfrm>
                <a:off x="3006" y="2971"/>
                <a:ext cx="545" cy="395"/>
              </a:xfrm>
              <a:prstGeom prst="rect">
                <a:avLst/>
              </a:prstGeom>
              <a:noFill/>
              <a:ln w="9525">
                <a:noFill/>
                <a:miter lim="800000"/>
                <a:headEnd/>
                <a:tailEnd/>
              </a:ln>
              <a:effectLst/>
            </p:spPr>
            <p:txBody>
              <a:bodyPr>
                <a:spAutoFit/>
              </a:bodyPr>
              <a:lstStyle/>
              <a:p>
                <a:r>
                  <a:rPr lang="ru-RU" sz="2400" b="1" dirty="0" smtClean="0">
                    <a:latin typeface="Times New Roman" pitchFamily="18" charset="0"/>
                  </a:rPr>
                  <a:t>3,5</a:t>
                </a:r>
                <a:endParaRPr lang="ru-RU" sz="2400" b="1" dirty="0">
                  <a:latin typeface="Times New Roman" pitchFamily="18" charset="0"/>
                </a:endParaRPr>
              </a:p>
            </p:txBody>
          </p:sp>
          <p:sp>
            <p:nvSpPr>
              <p:cNvPr id="85" name="Text Box 33"/>
              <p:cNvSpPr txBox="1">
                <a:spLocks noChangeArrowheads="1"/>
              </p:cNvSpPr>
              <p:nvPr/>
            </p:nvSpPr>
            <p:spPr bwMode="auto">
              <a:xfrm>
                <a:off x="5148" y="2932"/>
                <a:ext cx="295" cy="395"/>
              </a:xfrm>
              <a:prstGeom prst="rect">
                <a:avLst/>
              </a:prstGeom>
              <a:noFill/>
              <a:ln w="9525">
                <a:noFill/>
                <a:miter lim="800000"/>
                <a:headEnd/>
                <a:tailEnd/>
              </a:ln>
              <a:effectLst/>
            </p:spPr>
            <p:txBody>
              <a:bodyPr wrap="none">
                <a:spAutoFit/>
              </a:bodyPr>
              <a:lstStyle/>
              <a:p>
                <a:r>
                  <a:rPr lang="ru-RU" sz="2400" b="1" i="1" dirty="0" err="1">
                    <a:latin typeface="Times New Roman" pitchFamily="18" charset="0"/>
                  </a:rPr>
                  <a:t>х</a:t>
                </a:r>
                <a:endParaRPr lang="ru-RU" sz="2400" b="1" i="1" dirty="0">
                  <a:latin typeface="Times New Roman" pitchFamily="18" charset="0"/>
                </a:endParaRPr>
              </a:p>
            </p:txBody>
          </p:sp>
          <p:sp>
            <p:nvSpPr>
              <p:cNvPr id="90" name="Text Box 34"/>
              <p:cNvSpPr txBox="1">
                <a:spLocks noChangeArrowheads="1"/>
              </p:cNvSpPr>
              <p:nvPr/>
            </p:nvSpPr>
            <p:spPr bwMode="auto">
              <a:xfrm>
                <a:off x="4450" y="2909"/>
                <a:ext cx="966" cy="501"/>
              </a:xfrm>
              <a:prstGeom prst="rect">
                <a:avLst/>
              </a:prstGeom>
              <a:noFill/>
              <a:ln w="9525">
                <a:noFill/>
                <a:miter lim="800000"/>
                <a:headEnd/>
                <a:tailEnd/>
              </a:ln>
              <a:effectLst/>
            </p:spPr>
            <p:txBody>
              <a:bodyPr wrap="square">
                <a:spAutoFit/>
              </a:bodyPr>
              <a:lstStyle/>
              <a:p>
                <a:r>
                  <a:rPr lang="ru-RU" sz="3200" b="1" dirty="0">
                    <a:latin typeface="Times New Roman" pitchFamily="18" charset="0"/>
                  </a:rPr>
                  <a:t>  </a:t>
                </a:r>
                <a:r>
                  <a:rPr lang="ru-RU" sz="2400" b="1" dirty="0" smtClean="0">
                    <a:latin typeface="Times New Roman" pitchFamily="18" charset="0"/>
                  </a:rPr>
                  <a:t>  4</a:t>
                </a:r>
                <a:endParaRPr lang="ru-RU" sz="2400" b="1" dirty="0">
                  <a:latin typeface="Times New Roman" pitchFamily="18" charset="0"/>
                </a:endParaRPr>
              </a:p>
            </p:txBody>
          </p:sp>
          <p:sp>
            <p:nvSpPr>
              <p:cNvPr id="92" name="Line 31"/>
              <p:cNvSpPr>
                <a:spLocks noChangeShapeType="1"/>
              </p:cNvSpPr>
              <p:nvPr/>
            </p:nvSpPr>
            <p:spPr bwMode="auto">
              <a:xfrm>
                <a:off x="3320" y="2909"/>
                <a:ext cx="1570" cy="0"/>
              </a:xfrm>
              <a:prstGeom prst="line">
                <a:avLst/>
              </a:prstGeom>
              <a:noFill/>
              <a:ln w="152400">
                <a:pattFill prst="wdDnDiag">
                  <a:fgClr>
                    <a:srgbClr val="000080"/>
                  </a:fgClr>
                  <a:bgClr>
                    <a:srgbClr val="FFFFFF"/>
                  </a:bgClr>
                </a:pattFill>
                <a:round/>
                <a:headEnd/>
                <a:tailEnd/>
              </a:ln>
              <a:effectLst/>
            </p:spPr>
            <p:txBody>
              <a:bodyPr/>
              <a:lstStyle/>
              <a:p>
                <a:endParaRPr lang="ru-RU"/>
              </a:p>
            </p:txBody>
          </p:sp>
          <p:sp>
            <p:nvSpPr>
              <p:cNvPr id="79" name="Oval 28"/>
              <p:cNvSpPr>
                <a:spLocks noChangeArrowheads="1"/>
              </p:cNvSpPr>
              <p:nvPr/>
            </p:nvSpPr>
            <p:spPr bwMode="auto">
              <a:xfrm>
                <a:off x="4830" y="2931"/>
                <a:ext cx="91" cy="91"/>
              </a:xfrm>
              <a:prstGeom prst="ellipse">
                <a:avLst/>
              </a:prstGeom>
              <a:solidFill>
                <a:schemeClr val="tx1"/>
              </a:solidFill>
              <a:ln w="31750">
                <a:solidFill>
                  <a:schemeClr val="tx1"/>
                </a:solidFill>
                <a:round/>
                <a:headEnd/>
                <a:tailEnd/>
              </a:ln>
              <a:effectLst/>
            </p:spPr>
            <p:txBody>
              <a:bodyPr wrap="none" anchor="ctr"/>
              <a:lstStyle/>
              <a:p>
                <a:endParaRPr lang="ru-RU"/>
              </a:p>
            </p:txBody>
          </p:sp>
          <p:sp>
            <p:nvSpPr>
              <p:cNvPr id="93" name="Line 26"/>
              <p:cNvSpPr>
                <a:spLocks noChangeShapeType="1"/>
              </p:cNvSpPr>
              <p:nvPr/>
            </p:nvSpPr>
            <p:spPr bwMode="auto">
              <a:xfrm>
                <a:off x="2880" y="2971"/>
                <a:ext cx="2494" cy="0"/>
              </a:xfrm>
              <a:prstGeom prst="line">
                <a:avLst/>
              </a:prstGeom>
              <a:noFill/>
              <a:ln w="57150">
                <a:solidFill>
                  <a:schemeClr val="tx1"/>
                </a:solidFill>
                <a:round/>
                <a:headEnd/>
                <a:tailEnd type="triangle" w="med" len="med"/>
              </a:ln>
              <a:effectLst/>
            </p:spPr>
            <p:txBody>
              <a:bodyPr/>
              <a:lstStyle/>
              <a:p>
                <a:endParaRPr lang="ru-RU"/>
              </a:p>
            </p:txBody>
          </p:sp>
          <p:sp>
            <p:nvSpPr>
              <p:cNvPr id="78" name="Oval 27"/>
              <p:cNvSpPr>
                <a:spLocks noChangeArrowheads="1"/>
              </p:cNvSpPr>
              <p:nvPr/>
            </p:nvSpPr>
            <p:spPr bwMode="auto">
              <a:xfrm>
                <a:off x="3243" y="2931"/>
                <a:ext cx="91" cy="91"/>
              </a:xfrm>
              <a:prstGeom prst="ellipse">
                <a:avLst/>
              </a:prstGeom>
              <a:solidFill>
                <a:schemeClr val="bg1"/>
              </a:solidFill>
              <a:ln w="31750">
                <a:solidFill>
                  <a:schemeClr val="tx1"/>
                </a:solidFill>
                <a:round/>
                <a:headEnd/>
                <a:tailEnd/>
              </a:ln>
              <a:effectLst/>
            </p:spPr>
            <p:txBody>
              <a:bodyPr wrap="none" anchor="ctr"/>
              <a:lstStyle/>
              <a:p>
                <a:endParaRPr lang="ru-RU"/>
              </a:p>
            </p:txBody>
          </p:sp>
        </p:grpSp>
      </p:grpSp>
      <p:sp>
        <p:nvSpPr>
          <p:cNvPr id="97" name="Прямоугольник 96"/>
          <p:cNvSpPr/>
          <p:nvPr/>
        </p:nvSpPr>
        <p:spPr>
          <a:xfrm>
            <a:off x="1043608" y="1484784"/>
            <a:ext cx="3240360" cy="1008112"/>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14" name="Группа 39"/>
          <p:cNvGrpSpPr/>
          <p:nvPr/>
        </p:nvGrpSpPr>
        <p:grpSpPr>
          <a:xfrm>
            <a:off x="4932040" y="2276872"/>
            <a:ext cx="3528393" cy="648072"/>
            <a:chOff x="1096281" y="1486719"/>
            <a:chExt cx="1975900" cy="648072"/>
          </a:xfrm>
        </p:grpSpPr>
        <p:sp>
          <p:nvSpPr>
            <p:cNvPr id="77" name="Прямоугольник 76"/>
            <p:cNvSpPr/>
            <p:nvPr/>
          </p:nvSpPr>
          <p:spPr>
            <a:xfrm>
              <a:off x="1096281" y="1486719"/>
              <a:ext cx="1975900" cy="64807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0" name="Object 8"/>
            <p:cNvGraphicFramePr>
              <a:graphicFrameLocks noChangeAspect="1"/>
            </p:cNvGraphicFramePr>
            <p:nvPr/>
          </p:nvGraphicFramePr>
          <p:xfrm>
            <a:off x="1216477" y="1583160"/>
            <a:ext cx="1786890" cy="550862"/>
          </p:xfrm>
          <a:graphic>
            <a:graphicData uri="http://schemas.openxmlformats.org/presentationml/2006/ole">
              <p:oleObj spid="_x0000_s20484" name="Формула" r:id="rId7" imgW="1104840" imgH="215640" progId="Equation.3">
                <p:embed/>
              </p:oleObj>
            </a:graphicData>
          </a:graphic>
        </p:graphicFrame>
      </p:grpSp>
      <p:sp>
        <p:nvSpPr>
          <p:cNvPr id="91" name="Двойная стрелка вверх/вниз 90"/>
          <p:cNvSpPr/>
          <p:nvPr/>
        </p:nvSpPr>
        <p:spPr>
          <a:xfrm>
            <a:off x="6566172" y="1770881"/>
            <a:ext cx="216024" cy="576064"/>
          </a:xfrm>
          <a:prstGeom prst="upDownArrow">
            <a:avLst>
              <a:gd name="adj1" fmla="val 48486"/>
              <a:gd name="adj2" fmla="val 1118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15" name="Group 21"/>
          <p:cNvGrpSpPr>
            <a:grpSpLocks/>
          </p:cNvGrpSpPr>
          <p:nvPr/>
        </p:nvGrpSpPr>
        <p:grpSpPr bwMode="auto">
          <a:xfrm>
            <a:off x="4788024" y="4580558"/>
            <a:ext cx="3987800" cy="657225"/>
            <a:chOff x="2880" y="1660"/>
            <a:chExt cx="2512" cy="414"/>
          </a:xfrm>
        </p:grpSpPr>
        <p:sp>
          <p:nvSpPr>
            <p:cNvPr id="99" name="Line 10"/>
            <p:cNvSpPr>
              <a:spLocks noChangeShapeType="1"/>
            </p:cNvSpPr>
            <p:nvPr/>
          </p:nvSpPr>
          <p:spPr bwMode="auto">
            <a:xfrm>
              <a:off x="2880" y="1706"/>
              <a:ext cx="2494" cy="0"/>
            </a:xfrm>
            <a:prstGeom prst="line">
              <a:avLst/>
            </a:prstGeom>
            <a:noFill/>
            <a:ln w="57150">
              <a:solidFill>
                <a:schemeClr val="tx1"/>
              </a:solidFill>
              <a:round/>
              <a:headEnd/>
              <a:tailEnd type="triangle" w="med" len="med"/>
            </a:ln>
            <a:effectLst/>
          </p:spPr>
          <p:txBody>
            <a:bodyPr/>
            <a:lstStyle/>
            <a:p>
              <a:endParaRPr lang="ru-RU"/>
            </a:p>
          </p:txBody>
        </p:sp>
        <p:sp>
          <p:nvSpPr>
            <p:cNvPr id="100" name="Oval 11"/>
            <p:cNvSpPr>
              <a:spLocks noChangeArrowheads="1"/>
            </p:cNvSpPr>
            <p:nvPr/>
          </p:nvSpPr>
          <p:spPr bwMode="auto">
            <a:xfrm>
              <a:off x="3243" y="1660"/>
              <a:ext cx="91" cy="91"/>
            </a:xfrm>
            <a:prstGeom prst="ellipse">
              <a:avLst/>
            </a:prstGeom>
            <a:solidFill>
              <a:schemeClr val="tx1"/>
            </a:solidFill>
            <a:ln w="31750">
              <a:solidFill>
                <a:schemeClr val="tx1"/>
              </a:solidFill>
              <a:round/>
              <a:headEnd/>
              <a:tailEnd/>
            </a:ln>
            <a:effectLst/>
          </p:spPr>
          <p:txBody>
            <a:bodyPr wrap="none" anchor="ctr"/>
            <a:lstStyle/>
            <a:p>
              <a:endParaRPr lang="ru-RU"/>
            </a:p>
          </p:txBody>
        </p:sp>
        <p:sp>
          <p:nvSpPr>
            <p:cNvPr id="101" name="Oval 12"/>
            <p:cNvSpPr>
              <a:spLocks noChangeArrowheads="1"/>
            </p:cNvSpPr>
            <p:nvPr/>
          </p:nvSpPr>
          <p:spPr bwMode="auto">
            <a:xfrm>
              <a:off x="4830" y="1660"/>
              <a:ext cx="91" cy="91"/>
            </a:xfrm>
            <a:prstGeom prst="ellipse">
              <a:avLst/>
            </a:prstGeom>
            <a:solidFill>
              <a:schemeClr val="bg1"/>
            </a:solidFill>
            <a:ln w="31750">
              <a:solidFill>
                <a:schemeClr val="tx1"/>
              </a:solidFill>
              <a:round/>
              <a:headEnd/>
              <a:tailEnd/>
            </a:ln>
            <a:effectLst/>
          </p:spPr>
          <p:txBody>
            <a:bodyPr wrap="none" anchor="ctr"/>
            <a:lstStyle/>
            <a:p>
              <a:endParaRPr lang="ru-RU"/>
            </a:p>
          </p:txBody>
        </p:sp>
        <p:sp>
          <p:nvSpPr>
            <p:cNvPr id="103" name="Text Box 14"/>
            <p:cNvSpPr txBox="1">
              <a:spLocks noChangeArrowheads="1"/>
            </p:cNvSpPr>
            <p:nvPr/>
          </p:nvSpPr>
          <p:spPr bwMode="auto">
            <a:xfrm>
              <a:off x="4649" y="1706"/>
              <a:ext cx="589" cy="365"/>
            </a:xfrm>
            <a:prstGeom prst="rect">
              <a:avLst/>
            </a:prstGeom>
            <a:noFill/>
            <a:ln w="9525">
              <a:noFill/>
              <a:miter lim="800000"/>
              <a:headEnd/>
              <a:tailEnd/>
            </a:ln>
            <a:effectLst/>
          </p:spPr>
          <p:txBody>
            <a:bodyPr>
              <a:spAutoFit/>
            </a:bodyPr>
            <a:lstStyle/>
            <a:p>
              <a:r>
                <a:rPr lang="en-US" sz="3200" b="1" dirty="0" smtClean="0">
                  <a:latin typeface="Times New Roman" pitchFamily="18" charset="0"/>
                </a:rPr>
                <a:t>  </a:t>
              </a:r>
              <a:r>
                <a:rPr lang="ru-RU" sz="3200" b="1" dirty="0" smtClean="0">
                  <a:latin typeface="Times New Roman" pitchFamily="18" charset="0"/>
                </a:rPr>
                <a:t>4</a:t>
              </a:r>
              <a:endParaRPr lang="ru-RU" sz="3200" b="1" dirty="0">
                <a:latin typeface="Times New Roman" pitchFamily="18" charset="0"/>
              </a:endParaRPr>
            </a:p>
          </p:txBody>
        </p:sp>
        <p:sp>
          <p:nvSpPr>
            <p:cNvPr id="104" name="Text Box 16"/>
            <p:cNvSpPr txBox="1">
              <a:spLocks noChangeArrowheads="1"/>
            </p:cNvSpPr>
            <p:nvPr/>
          </p:nvSpPr>
          <p:spPr bwMode="auto">
            <a:xfrm>
              <a:off x="2925" y="1706"/>
              <a:ext cx="680" cy="368"/>
            </a:xfrm>
            <a:prstGeom prst="rect">
              <a:avLst/>
            </a:prstGeom>
            <a:noFill/>
            <a:ln w="9525">
              <a:noFill/>
              <a:miter lim="800000"/>
              <a:headEnd/>
              <a:tailEnd/>
            </a:ln>
            <a:effectLst/>
          </p:spPr>
          <p:txBody>
            <a:bodyPr wrap="square">
              <a:spAutoFit/>
            </a:bodyPr>
            <a:lstStyle/>
            <a:p>
              <a:r>
                <a:rPr lang="ru-RU" sz="3200" b="1" dirty="0">
                  <a:latin typeface="Times New Roman" pitchFamily="18" charset="0"/>
                </a:rPr>
                <a:t>  </a:t>
              </a:r>
              <a:r>
                <a:rPr lang="ru-RU" sz="3200" b="1" dirty="0" smtClean="0">
                  <a:latin typeface="Times New Roman" pitchFamily="18" charset="0"/>
                </a:rPr>
                <a:t>3,5</a:t>
              </a:r>
              <a:endParaRPr lang="ru-RU" sz="3200" b="1" dirty="0">
                <a:latin typeface="Times New Roman" pitchFamily="18" charset="0"/>
              </a:endParaRPr>
            </a:p>
          </p:txBody>
        </p:sp>
        <p:sp>
          <p:nvSpPr>
            <p:cNvPr id="105" name="Text Box 17"/>
            <p:cNvSpPr txBox="1">
              <a:spLocks noChangeArrowheads="1"/>
            </p:cNvSpPr>
            <p:nvPr/>
          </p:nvSpPr>
          <p:spPr bwMode="auto">
            <a:xfrm>
              <a:off x="5148" y="1661"/>
              <a:ext cx="244" cy="365"/>
            </a:xfrm>
            <a:prstGeom prst="rect">
              <a:avLst/>
            </a:prstGeom>
            <a:noFill/>
            <a:ln w="9525">
              <a:noFill/>
              <a:miter lim="800000"/>
              <a:headEnd/>
              <a:tailEnd/>
            </a:ln>
            <a:effectLst/>
          </p:spPr>
          <p:txBody>
            <a:bodyPr wrap="none">
              <a:spAutoFit/>
            </a:bodyPr>
            <a:lstStyle/>
            <a:p>
              <a:r>
                <a:rPr lang="ru-RU" sz="3200" b="1" i="1" dirty="0" err="1">
                  <a:latin typeface="Times New Roman" pitchFamily="18" charset="0"/>
                </a:rPr>
                <a:t>х</a:t>
              </a:r>
              <a:endParaRPr lang="ru-RU" sz="3200" b="1" i="1" dirty="0">
                <a:latin typeface="Times New Roman" pitchFamily="18" charset="0"/>
              </a:endParaRPr>
            </a:p>
          </p:txBody>
        </p:sp>
      </p:grpSp>
      <p:sp>
        <p:nvSpPr>
          <p:cNvPr id="106" name="Крест 105"/>
          <p:cNvSpPr/>
          <p:nvPr/>
        </p:nvSpPr>
        <p:spPr>
          <a:xfrm>
            <a:off x="6516216" y="4005064"/>
            <a:ext cx="504056" cy="504056"/>
          </a:xfrm>
          <a:prstGeom prst="plus">
            <a:avLst>
              <a:gd name="adj" fmla="val 449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7" name="Прямоугольник 106"/>
          <p:cNvSpPr/>
          <p:nvPr/>
        </p:nvSpPr>
        <p:spPr>
          <a:xfrm>
            <a:off x="4716016" y="4293096"/>
            <a:ext cx="504056" cy="72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8" name="Прямоугольник 107"/>
          <p:cNvSpPr/>
          <p:nvPr/>
        </p:nvSpPr>
        <p:spPr>
          <a:xfrm>
            <a:off x="8172400" y="4221088"/>
            <a:ext cx="504056" cy="72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9" name="Прямоугольник 108"/>
          <p:cNvSpPr/>
          <p:nvPr/>
        </p:nvSpPr>
        <p:spPr>
          <a:xfrm>
            <a:off x="1043608" y="4941168"/>
            <a:ext cx="3240360" cy="1008112"/>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2"/>
                </a:solidFill>
                <a:latin typeface="Times New Roman" pitchFamily="18" charset="0"/>
                <a:cs typeface="Times New Roman" pitchFamily="18" charset="0"/>
              </a:rPr>
              <a:t>НЕТ</a:t>
            </a:r>
            <a:endParaRPr lang="ru-RU" sz="2800" b="1" dirty="0">
              <a:solidFill>
                <a:schemeClr val="tx2"/>
              </a:solidFill>
              <a:latin typeface="Times New Roman" pitchFamily="18" charset="0"/>
              <a:cs typeface="Times New Roman" pitchFamily="18" charset="0"/>
            </a:endParaRPr>
          </a:p>
        </p:txBody>
      </p:sp>
      <p:grpSp>
        <p:nvGrpSpPr>
          <p:cNvPr id="16" name="Группа 134"/>
          <p:cNvGrpSpPr/>
          <p:nvPr/>
        </p:nvGrpSpPr>
        <p:grpSpPr>
          <a:xfrm>
            <a:off x="1043608" y="4941168"/>
            <a:ext cx="3240360" cy="1016697"/>
            <a:chOff x="1259632" y="6453336"/>
            <a:chExt cx="3240360" cy="1016697"/>
          </a:xfrm>
        </p:grpSpPr>
        <p:sp>
          <p:nvSpPr>
            <p:cNvPr id="111" name="Прямоугольник 110"/>
            <p:cNvSpPr/>
            <p:nvPr/>
          </p:nvSpPr>
          <p:spPr>
            <a:xfrm>
              <a:off x="1259632" y="6453336"/>
              <a:ext cx="3240360"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pSp>
          <p:nvGrpSpPr>
            <p:cNvPr id="17" name="Group 35"/>
            <p:cNvGrpSpPr>
              <a:grpSpLocks/>
            </p:cNvGrpSpPr>
            <p:nvPr/>
          </p:nvGrpSpPr>
          <p:grpSpPr bwMode="auto">
            <a:xfrm>
              <a:off x="1403648" y="6858000"/>
              <a:ext cx="2938798" cy="612033"/>
              <a:chOff x="2880" y="2886"/>
              <a:chExt cx="2563" cy="524"/>
            </a:xfrm>
          </p:grpSpPr>
          <p:sp>
            <p:nvSpPr>
              <p:cNvPr id="114" name="Line 29"/>
              <p:cNvSpPr>
                <a:spLocks noChangeShapeType="1"/>
              </p:cNvSpPr>
              <p:nvPr/>
            </p:nvSpPr>
            <p:spPr bwMode="auto">
              <a:xfrm>
                <a:off x="4890" y="2886"/>
                <a:ext cx="502" cy="0"/>
              </a:xfrm>
              <a:prstGeom prst="line">
                <a:avLst/>
              </a:prstGeom>
              <a:noFill/>
              <a:ln w="152400">
                <a:pattFill prst="wdUpDiag">
                  <a:fgClr>
                    <a:srgbClr val="000080"/>
                  </a:fgClr>
                  <a:bgClr>
                    <a:srgbClr val="FFFFFF"/>
                  </a:bgClr>
                </a:pattFill>
                <a:round/>
                <a:headEnd/>
                <a:tailEnd/>
              </a:ln>
              <a:effectLst/>
            </p:spPr>
            <p:txBody>
              <a:bodyPr/>
              <a:lstStyle/>
              <a:p>
                <a:endParaRPr lang="ru-RU"/>
              </a:p>
            </p:txBody>
          </p:sp>
          <p:sp>
            <p:nvSpPr>
              <p:cNvPr id="115" name="Text Box 32"/>
              <p:cNvSpPr txBox="1">
                <a:spLocks noChangeArrowheads="1"/>
              </p:cNvSpPr>
              <p:nvPr/>
            </p:nvSpPr>
            <p:spPr bwMode="auto">
              <a:xfrm>
                <a:off x="2943" y="2971"/>
                <a:ext cx="691" cy="395"/>
              </a:xfrm>
              <a:prstGeom prst="rect">
                <a:avLst/>
              </a:prstGeom>
              <a:noFill/>
              <a:ln w="9525">
                <a:noFill/>
                <a:miter lim="800000"/>
                <a:headEnd/>
                <a:tailEnd/>
              </a:ln>
              <a:effectLst/>
            </p:spPr>
            <p:txBody>
              <a:bodyPr wrap="square">
                <a:spAutoFit/>
              </a:bodyPr>
              <a:lstStyle/>
              <a:p>
                <a:r>
                  <a:rPr lang="ru-RU" sz="2400" b="1" dirty="0" smtClean="0">
                    <a:latin typeface="Times New Roman" pitchFamily="18" charset="0"/>
                  </a:rPr>
                  <a:t>3,5</a:t>
                </a:r>
                <a:endParaRPr lang="ru-RU" sz="2400" b="1" dirty="0">
                  <a:latin typeface="Times New Roman" pitchFamily="18" charset="0"/>
                </a:endParaRPr>
              </a:p>
            </p:txBody>
          </p:sp>
          <p:sp>
            <p:nvSpPr>
              <p:cNvPr id="116" name="Text Box 33"/>
              <p:cNvSpPr txBox="1">
                <a:spLocks noChangeArrowheads="1"/>
              </p:cNvSpPr>
              <p:nvPr/>
            </p:nvSpPr>
            <p:spPr bwMode="auto">
              <a:xfrm>
                <a:off x="5148" y="2932"/>
                <a:ext cx="295" cy="395"/>
              </a:xfrm>
              <a:prstGeom prst="rect">
                <a:avLst/>
              </a:prstGeom>
              <a:noFill/>
              <a:ln w="9525">
                <a:noFill/>
                <a:miter lim="800000"/>
                <a:headEnd/>
                <a:tailEnd/>
              </a:ln>
              <a:effectLst/>
            </p:spPr>
            <p:txBody>
              <a:bodyPr wrap="none">
                <a:spAutoFit/>
              </a:bodyPr>
              <a:lstStyle/>
              <a:p>
                <a:r>
                  <a:rPr lang="ru-RU" sz="2400" b="1" i="1" dirty="0" err="1">
                    <a:latin typeface="Times New Roman" pitchFamily="18" charset="0"/>
                  </a:rPr>
                  <a:t>х</a:t>
                </a:r>
                <a:endParaRPr lang="ru-RU" sz="2400" b="1" i="1" dirty="0">
                  <a:latin typeface="Times New Roman" pitchFamily="18" charset="0"/>
                </a:endParaRPr>
              </a:p>
            </p:txBody>
          </p:sp>
          <p:sp>
            <p:nvSpPr>
              <p:cNvPr id="117" name="Text Box 34"/>
              <p:cNvSpPr txBox="1">
                <a:spLocks noChangeArrowheads="1"/>
              </p:cNvSpPr>
              <p:nvPr/>
            </p:nvSpPr>
            <p:spPr bwMode="auto">
              <a:xfrm>
                <a:off x="4450" y="2909"/>
                <a:ext cx="966" cy="501"/>
              </a:xfrm>
              <a:prstGeom prst="rect">
                <a:avLst/>
              </a:prstGeom>
              <a:noFill/>
              <a:ln w="9525">
                <a:noFill/>
                <a:miter lim="800000"/>
                <a:headEnd/>
                <a:tailEnd/>
              </a:ln>
              <a:effectLst/>
            </p:spPr>
            <p:txBody>
              <a:bodyPr wrap="square">
                <a:spAutoFit/>
              </a:bodyPr>
              <a:lstStyle/>
              <a:p>
                <a:r>
                  <a:rPr lang="ru-RU" sz="3200" b="1" dirty="0">
                    <a:latin typeface="Times New Roman" pitchFamily="18" charset="0"/>
                  </a:rPr>
                  <a:t>  </a:t>
                </a:r>
                <a:r>
                  <a:rPr lang="ru-RU" sz="2400" b="1" dirty="0" smtClean="0">
                    <a:latin typeface="Times New Roman" pitchFamily="18" charset="0"/>
                  </a:rPr>
                  <a:t>  4</a:t>
                </a:r>
                <a:endParaRPr lang="ru-RU" sz="2400" b="1" dirty="0">
                  <a:latin typeface="Times New Roman" pitchFamily="18" charset="0"/>
                </a:endParaRPr>
              </a:p>
            </p:txBody>
          </p:sp>
          <p:sp>
            <p:nvSpPr>
              <p:cNvPr id="118" name="Line 31"/>
              <p:cNvSpPr>
                <a:spLocks noChangeShapeType="1"/>
              </p:cNvSpPr>
              <p:nvPr/>
            </p:nvSpPr>
            <p:spPr bwMode="auto">
              <a:xfrm>
                <a:off x="2880" y="2886"/>
                <a:ext cx="377" cy="0"/>
              </a:xfrm>
              <a:prstGeom prst="line">
                <a:avLst/>
              </a:prstGeom>
              <a:noFill/>
              <a:ln w="152400">
                <a:pattFill prst="wdDnDiag">
                  <a:fgClr>
                    <a:srgbClr val="000080"/>
                  </a:fgClr>
                  <a:bgClr>
                    <a:srgbClr val="FFFFFF"/>
                  </a:bgClr>
                </a:pattFill>
                <a:round/>
                <a:headEnd/>
                <a:tailEnd/>
              </a:ln>
              <a:effectLst/>
            </p:spPr>
            <p:txBody>
              <a:bodyPr/>
              <a:lstStyle/>
              <a:p>
                <a:endParaRPr lang="ru-RU"/>
              </a:p>
            </p:txBody>
          </p:sp>
          <p:sp>
            <p:nvSpPr>
              <p:cNvPr id="119" name="Line 26"/>
              <p:cNvSpPr>
                <a:spLocks noChangeShapeType="1"/>
              </p:cNvSpPr>
              <p:nvPr/>
            </p:nvSpPr>
            <p:spPr bwMode="auto">
              <a:xfrm>
                <a:off x="2943" y="2971"/>
                <a:ext cx="2494" cy="0"/>
              </a:xfrm>
              <a:prstGeom prst="line">
                <a:avLst/>
              </a:prstGeom>
              <a:noFill/>
              <a:ln w="57150">
                <a:solidFill>
                  <a:schemeClr val="tx1"/>
                </a:solidFill>
                <a:round/>
                <a:headEnd/>
                <a:tailEnd type="triangle" w="med" len="med"/>
              </a:ln>
              <a:effectLst/>
            </p:spPr>
            <p:txBody>
              <a:bodyPr/>
              <a:lstStyle/>
              <a:p>
                <a:endParaRPr lang="ru-RU"/>
              </a:p>
            </p:txBody>
          </p:sp>
          <p:sp>
            <p:nvSpPr>
              <p:cNvPr id="120" name="Oval 28"/>
              <p:cNvSpPr>
                <a:spLocks noChangeArrowheads="1"/>
              </p:cNvSpPr>
              <p:nvPr/>
            </p:nvSpPr>
            <p:spPr bwMode="auto">
              <a:xfrm>
                <a:off x="4830" y="2931"/>
                <a:ext cx="91" cy="91"/>
              </a:xfrm>
              <a:prstGeom prst="ellipse">
                <a:avLst/>
              </a:prstGeom>
              <a:solidFill>
                <a:schemeClr val="bg1"/>
              </a:solidFill>
              <a:ln w="31750">
                <a:solidFill>
                  <a:schemeClr val="tx1"/>
                </a:solidFill>
                <a:round/>
                <a:headEnd/>
                <a:tailEnd/>
              </a:ln>
              <a:effectLst/>
            </p:spPr>
            <p:txBody>
              <a:bodyPr wrap="none" anchor="ctr"/>
              <a:lstStyle/>
              <a:p>
                <a:endParaRPr lang="ru-RU"/>
              </a:p>
            </p:txBody>
          </p:sp>
          <p:sp>
            <p:nvSpPr>
              <p:cNvPr id="113" name="Oval 27"/>
              <p:cNvSpPr>
                <a:spLocks noChangeArrowheads="1"/>
              </p:cNvSpPr>
              <p:nvPr/>
            </p:nvSpPr>
            <p:spPr bwMode="auto">
              <a:xfrm>
                <a:off x="3243" y="2931"/>
                <a:ext cx="91" cy="91"/>
              </a:xfrm>
              <a:prstGeom prst="ellipse">
                <a:avLst/>
              </a:prstGeom>
              <a:solidFill>
                <a:schemeClr val="tx1"/>
              </a:solidFill>
              <a:ln w="31750">
                <a:solidFill>
                  <a:schemeClr val="tx1"/>
                </a:solidFill>
                <a:round/>
                <a:headEnd/>
                <a:tailEnd/>
              </a:ln>
              <a:effectLst/>
            </p:spPr>
            <p:txBody>
              <a:bodyPr wrap="none" anchor="ctr"/>
              <a:lstStyle/>
              <a:p>
                <a:endParaRPr lang="ru-RU"/>
              </a:p>
            </p:txBody>
          </p:sp>
        </p:grpSp>
      </p:grpSp>
      <p:sp>
        <p:nvSpPr>
          <p:cNvPr id="122" name="Прямоугольник 121"/>
          <p:cNvSpPr/>
          <p:nvPr/>
        </p:nvSpPr>
        <p:spPr>
          <a:xfrm>
            <a:off x="1043608" y="4941168"/>
            <a:ext cx="3240360" cy="1008112"/>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9" presetClass="entr" presetSubtype="5"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ppt_w"/>
                                          </p:val>
                                        </p:tav>
                                        <p:tav tm="100000">
                                          <p:val>
                                            <p:strVal val="#ppt_w"/>
                                          </p:val>
                                        </p:tav>
                                      </p:tavLst>
                                    </p:anim>
                                    <p:anim calcmode="lin" valueType="num">
                                      <p:cBhvr>
                                        <p:cTn id="8" dur="500" fill="hold"/>
                                        <p:tgtEl>
                                          <p:spTgt spid="19"/>
                                        </p:tgtEl>
                                        <p:attrNameLst>
                                          <p:attrName>ppt_h</p:attrName>
                                        </p:attrNameLst>
                                      </p:cBhvr>
                                      <p:tavLst>
                                        <p:tav tm="0" fmla="#ppt_h*sin(2.5*pi*$)">
                                          <p:val>
                                            <p:fltVal val="0"/>
                                          </p:val>
                                        </p:tav>
                                        <p:tav tm="100000">
                                          <p:val>
                                            <p:fltVal val="1"/>
                                          </p:val>
                                        </p:tav>
                                      </p:tavLst>
                                    </p:anim>
                                  </p:childTnLst>
                                </p:cTn>
                              </p:par>
                              <p:par>
                                <p:cTn id="9" presetID="19" presetClass="exit" presetSubtype="5" fill="hold" grpId="0" nodeType="withEffect">
                                  <p:stCondLst>
                                    <p:cond delay="0"/>
                                  </p:stCondLst>
                                  <p:childTnLst>
                                    <p:anim calcmode="lin" valueType="num">
                                      <p:cBhvr>
                                        <p:cTn id="10" dur="500"/>
                                        <p:tgtEl>
                                          <p:spTgt spid="20"/>
                                        </p:tgtEl>
                                        <p:attrNameLst>
                                          <p:attrName>ppt_w</p:attrName>
                                        </p:attrNameLst>
                                      </p:cBhvr>
                                      <p:tavLst>
                                        <p:tav tm="0">
                                          <p:val>
                                            <p:strVal val="ppt_w"/>
                                          </p:val>
                                        </p:tav>
                                        <p:tav tm="100000">
                                          <p:val>
                                            <p:strVal val="ppt_w"/>
                                          </p:val>
                                        </p:tav>
                                      </p:tavLst>
                                    </p:anim>
                                    <p:anim calcmode="lin" valueType="num">
                                      <p:cBhvr>
                                        <p:cTn id="11"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9" presetClass="entr" presetSubtype="5" fill="hold" grpId="1"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ppt_w"/>
                                          </p:val>
                                        </p:tav>
                                        <p:tav tm="100000">
                                          <p:val>
                                            <p:strVal val="#ppt_w"/>
                                          </p:val>
                                        </p:tav>
                                      </p:tavLst>
                                    </p:anim>
                                    <p:anim calcmode="lin" valueType="num">
                                      <p:cBhvr>
                                        <p:cTn id="18" dur="500" fill="hold"/>
                                        <p:tgtEl>
                                          <p:spTgt spid="20"/>
                                        </p:tgtEl>
                                        <p:attrNameLst>
                                          <p:attrName>ppt_h</p:attrName>
                                        </p:attrNameLst>
                                      </p:cBhvr>
                                      <p:tavLst>
                                        <p:tav tm="0" fmla="#ppt_h*sin(2.5*pi*$)">
                                          <p:val>
                                            <p:fltVal val="0"/>
                                          </p:val>
                                        </p:tav>
                                        <p:tav tm="100000">
                                          <p:val>
                                            <p:fltVal val="1"/>
                                          </p:val>
                                        </p:tav>
                                      </p:tavLst>
                                    </p:anim>
                                  </p:childTnLst>
                                </p:cTn>
                              </p:par>
                              <p:par>
                                <p:cTn id="19" presetID="19" presetClass="exit" presetSubtype="5" fill="hold" grpId="1" nodeType="withEffect">
                                  <p:stCondLst>
                                    <p:cond delay="0"/>
                                  </p:stCondLst>
                                  <p:childTnLst>
                                    <p:anim calcmode="lin" valueType="num">
                                      <p:cBhvr>
                                        <p:cTn id="20" dur="500"/>
                                        <p:tgtEl>
                                          <p:spTgt spid="19"/>
                                        </p:tgtEl>
                                        <p:attrNameLst>
                                          <p:attrName>ppt_w</p:attrName>
                                        </p:attrNameLst>
                                      </p:cBhvr>
                                      <p:tavLst>
                                        <p:tav tm="0">
                                          <p:val>
                                            <p:strVal val="ppt_w"/>
                                          </p:val>
                                        </p:tav>
                                        <p:tav tm="100000">
                                          <p:val>
                                            <p:strVal val="ppt_w"/>
                                          </p:val>
                                        </p:tav>
                                      </p:tavLst>
                                    </p:anim>
                                    <p:anim calcmode="lin" valueType="num">
                                      <p:cBhvr>
                                        <p:cTn id="21" dur="500"/>
                                        <p:tgtEl>
                                          <p:spTgt spid="1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2"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3" restart="whenNotActive" fill="hold" evtFilter="cancelBubble" nodeType="interactiveSeq">
                <p:stCondLst>
                  <p:cond evt="onClick" delay="0">
                    <p:tgtEl>
                      <p:spTgt spid="48"/>
                    </p:tgtEl>
                  </p:cond>
                </p:stCondLst>
                <p:endSync evt="end" delay="0">
                  <p:rtn val="all"/>
                </p:endSync>
                <p:childTnLst>
                  <p:par>
                    <p:cTn id="24" fill="hold">
                      <p:stCondLst>
                        <p:cond delay="0"/>
                      </p:stCondLst>
                      <p:childTnLst>
                        <p:par>
                          <p:cTn id="25" fill="hold">
                            <p:stCondLst>
                              <p:cond delay="0"/>
                            </p:stCondLst>
                            <p:childTnLst>
                              <p:par>
                                <p:cTn id="26" presetID="19" presetClass="entr" presetSubtype="5" fill="hold" grpId="0" nodeType="click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p:cTn id="28" dur="500" fill="hold"/>
                                        <p:tgtEl>
                                          <p:spTgt spid="47"/>
                                        </p:tgtEl>
                                        <p:attrNameLst>
                                          <p:attrName>ppt_w</p:attrName>
                                        </p:attrNameLst>
                                      </p:cBhvr>
                                      <p:tavLst>
                                        <p:tav tm="0">
                                          <p:val>
                                            <p:strVal val="#ppt_w"/>
                                          </p:val>
                                        </p:tav>
                                        <p:tav tm="100000">
                                          <p:val>
                                            <p:strVal val="#ppt_w"/>
                                          </p:val>
                                        </p:tav>
                                      </p:tavLst>
                                    </p:anim>
                                    <p:anim calcmode="lin" valueType="num">
                                      <p:cBhvr>
                                        <p:cTn id="29" dur="500" fill="hold"/>
                                        <p:tgtEl>
                                          <p:spTgt spid="47"/>
                                        </p:tgtEl>
                                        <p:attrNameLst>
                                          <p:attrName>ppt_h</p:attrName>
                                        </p:attrNameLst>
                                      </p:cBhvr>
                                      <p:tavLst>
                                        <p:tav tm="0" fmla="#ppt_h*sin(2.5*pi*$)">
                                          <p:val>
                                            <p:fltVal val="0"/>
                                          </p:val>
                                        </p:tav>
                                        <p:tav tm="100000">
                                          <p:val>
                                            <p:fltVal val="1"/>
                                          </p:val>
                                        </p:tav>
                                      </p:tavLst>
                                    </p:anim>
                                  </p:childTnLst>
                                </p:cTn>
                              </p:par>
                              <p:par>
                                <p:cTn id="30" presetID="19" presetClass="exit" presetSubtype="5" fill="hold" nodeType="withEffect">
                                  <p:stCondLst>
                                    <p:cond delay="0"/>
                                  </p:stCondLst>
                                  <p:childTnLst>
                                    <p:anim calcmode="lin" valueType="num">
                                      <p:cBhvr>
                                        <p:cTn id="31" dur="500"/>
                                        <p:tgtEl>
                                          <p:spTgt spid="8"/>
                                        </p:tgtEl>
                                        <p:attrNameLst>
                                          <p:attrName>ppt_w</p:attrName>
                                        </p:attrNameLst>
                                      </p:cBhvr>
                                      <p:tavLst>
                                        <p:tav tm="0">
                                          <p:val>
                                            <p:strVal val="ppt_w"/>
                                          </p:val>
                                        </p:tav>
                                        <p:tav tm="100000">
                                          <p:val>
                                            <p:strVal val="ppt_w"/>
                                          </p:val>
                                        </p:tav>
                                      </p:tavLst>
                                    </p:anim>
                                    <p:anim calcmode="lin" valueType="num">
                                      <p:cBhvr>
                                        <p:cTn id="32" dur="500"/>
                                        <p:tgtEl>
                                          <p:spTgt spid="8"/>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33" dur="1" fill="hold">
                                          <p:stCondLst>
                                            <p:cond delay="499"/>
                                          </p:stCondLst>
                                        </p:cTn>
                                        <p:tgtEl>
                                          <p:spTgt spid="8"/>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9" presetClass="exit" presetSubtype="5" fill="hold" grpId="1" nodeType="clickEffect">
                                  <p:stCondLst>
                                    <p:cond delay="0"/>
                                  </p:stCondLst>
                                  <p:childTnLst>
                                    <p:anim calcmode="lin" valueType="num">
                                      <p:cBhvr>
                                        <p:cTn id="37" dur="500"/>
                                        <p:tgtEl>
                                          <p:spTgt spid="47"/>
                                        </p:tgtEl>
                                        <p:attrNameLst>
                                          <p:attrName>ppt_w</p:attrName>
                                        </p:attrNameLst>
                                      </p:cBhvr>
                                      <p:tavLst>
                                        <p:tav tm="0">
                                          <p:val>
                                            <p:strVal val="ppt_w"/>
                                          </p:val>
                                        </p:tav>
                                        <p:tav tm="100000">
                                          <p:val>
                                            <p:strVal val="ppt_w"/>
                                          </p:val>
                                        </p:tav>
                                      </p:tavLst>
                                    </p:anim>
                                    <p:anim calcmode="lin" valueType="num">
                                      <p:cBhvr>
                                        <p:cTn id="38" dur="500"/>
                                        <p:tgtEl>
                                          <p:spTgt spid="47"/>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39" dur="1" fill="hold">
                                          <p:stCondLst>
                                            <p:cond delay="499"/>
                                          </p:stCondLst>
                                        </p:cTn>
                                        <p:tgtEl>
                                          <p:spTgt spid="47"/>
                                        </p:tgtEl>
                                        <p:attrNameLst>
                                          <p:attrName>style.visibility</p:attrName>
                                        </p:attrNameLst>
                                      </p:cBhvr>
                                      <p:to>
                                        <p:strVal val="hidden"/>
                                      </p:to>
                                    </p:set>
                                  </p:childTnLst>
                                </p:cTn>
                              </p:par>
                              <p:par>
                                <p:cTn id="40" presetID="19" presetClass="entr" presetSubtype="5" fill="hold" nodeType="with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strVal val="#ppt_w"/>
                                          </p:val>
                                        </p:tav>
                                        <p:tav tm="100000">
                                          <p:val>
                                            <p:strVal val="#ppt_w"/>
                                          </p:val>
                                        </p:tav>
                                      </p:tavLst>
                                    </p:anim>
                                    <p:anim calcmode="lin" valueType="num">
                                      <p:cBhvr>
                                        <p:cTn id="43" dur="500" fill="hold"/>
                                        <p:tgtEl>
                                          <p:spTgt spid="8"/>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48"/>
                  </p:tgtEl>
                </p:cond>
              </p:nextCondLst>
            </p:seq>
            <p:seq concurrent="1" nextAc="seek">
              <p:cTn id="44" restart="whenNotActive" fill="hold" evtFilter="cancelBubble" nodeType="interactiveSeq">
                <p:stCondLst>
                  <p:cond evt="onClick" delay="0">
                    <p:tgtEl>
                      <p:spTgt spid="89"/>
                    </p:tgtEl>
                  </p:cond>
                </p:stCondLst>
                <p:endSync evt="end" delay="0">
                  <p:rtn val="all"/>
                </p:endSync>
                <p:childTnLst>
                  <p:par>
                    <p:cTn id="45" fill="hold">
                      <p:stCondLst>
                        <p:cond delay="0"/>
                      </p:stCondLst>
                      <p:childTnLst>
                        <p:par>
                          <p:cTn id="46" fill="hold">
                            <p:stCondLst>
                              <p:cond delay="0"/>
                            </p:stCondLst>
                            <p:childTnLst>
                              <p:par>
                                <p:cTn id="47" presetID="16" presetClass="entr" presetSubtype="42" fill="hold" grpId="0" nodeType="clickEffect">
                                  <p:stCondLst>
                                    <p:cond delay="0"/>
                                  </p:stCondLst>
                                  <p:childTnLst>
                                    <p:set>
                                      <p:cBhvr>
                                        <p:cTn id="48" dur="1" fill="hold">
                                          <p:stCondLst>
                                            <p:cond delay="0"/>
                                          </p:stCondLst>
                                        </p:cTn>
                                        <p:tgtEl>
                                          <p:spTgt spid="91"/>
                                        </p:tgtEl>
                                        <p:attrNameLst>
                                          <p:attrName>style.visibility</p:attrName>
                                        </p:attrNameLst>
                                      </p:cBhvr>
                                      <p:to>
                                        <p:strVal val="visible"/>
                                      </p:to>
                                    </p:set>
                                    <p:animEffect transition="in" filter="barn(outHorizontal)">
                                      <p:cBhvr>
                                        <p:cTn id="49" dur="500"/>
                                        <p:tgtEl>
                                          <p:spTgt spid="91"/>
                                        </p:tgtEl>
                                      </p:cBhvr>
                                    </p:animEffect>
                                  </p:childTnLst>
                                </p:cTn>
                              </p:par>
                            </p:childTnLst>
                          </p:cTn>
                        </p:par>
                        <p:par>
                          <p:cTn id="50" fill="hold">
                            <p:stCondLst>
                              <p:cond delay="500"/>
                            </p:stCondLst>
                            <p:childTnLst>
                              <p:par>
                                <p:cTn id="51" presetID="47" presetClass="entr" presetSubtype="0"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1000"/>
                                        <p:tgtEl>
                                          <p:spTgt spid="14"/>
                                        </p:tgtEl>
                                      </p:cBhvr>
                                    </p:animEffect>
                                    <p:anim calcmode="lin" valueType="num">
                                      <p:cBhvr>
                                        <p:cTn id="54" dur="1000" fill="hold"/>
                                        <p:tgtEl>
                                          <p:spTgt spid="14"/>
                                        </p:tgtEl>
                                        <p:attrNameLst>
                                          <p:attrName>ppt_x</p:attrName>
                                        </p:attrNameLst>
                                      </p:cBhvr>
                                      <p:tavLst>
                                        <p:tav tm="0">
                                          <p:val>
                                            <p:strVal val="#ppt_x"/>
                                          </p:val>
                                        </p:tav>
                                        <p:tav tm="100000">
                                          <p:val>
                                            <p:strVal val="#ppt_x"/>
                                          </p:val>
                                        </p:tav>
                                      </p:tavLst>
                                    </p:anim>
                                    <p:anim calcmode="lin" valueType="num">
                                      <p:cBhvr>
                                        <p:cTn id="55" dur="1000" fill="hold"/>
                                        <p:tgtEl>
                                          <p:spTgt spid="14"/>
                                        </p:tgtEl>
                                        <p:attrNameLst>
                                          <p:attrName>ppt_y</p:attrName>
                                        </p:attrNameLst>
                                      </p:cBhvr>
                                      <p:tavLst>
                                        <p:tav tm="0">
                                          <p:val>
                                            <p:strVal val="#ppt_y-.1"/>
                                          </p:val>
                                        </p:tav>
                                        <p:tav tm="100000">
                                          <p:val>
                                            <p:strVal val="#ppt_y"/>
                                          </p:val>
                                        </p:tav>
                                      </p:tavLst>
                                    </p:anim>
                                  </p:childTnLst>
                                </p:cTn>
                              </p:par>
                            </p:childTnLst>
                          </p:cTn>
                        </p:par>
                        <p:par>
                          <p:cTn id="56" fill="hold">
                            <p:stCondLst>
                              <p:cond delay="1500"/>
                            </p:stCondLst>
                            <p:childTnLst>
                              <p:par>
                                <p:cTn id="57" presetID="47" presetClass="entr" presetSubtype="0" fill="hold" nodeType="afterEffect">
                                  <p:stCondLst>
                                    <p:cond delay="0"/>
                                  </p:stCondLst>
                                  <p:childTnLst>
                                    <p:set>
                                      <p:cBhvr>
                                        <p:cTn id="58" dur="1" fill="hold">
                                          <p:stCondLst>
                                            <p:cond delay="0"/>
                                          </p:stCondLst>
                                        </p:cTn>
                                        <p:tgtEl>
                                          <p:spTgt spid="2"/>
                                        </p:tgtEl>
                                        <p:attrNameLst>
                                          <p:attrName>style.visibility</p:attrName>
                                        </p:attrNameLst>
                                      </p:cBhvr>
                                      <p:to>
                                        <p:strVal val="visible"/>
                                      </p:to>
                                    </p:set>
                                    <p:animEffect transition="in" filter="fade">
                                      <p:cBhvr>
                                        <p:cTn id="59" dur="1000"/>
                                        <p:tgtEl>
                                          <p:spTgt spid="2"/>
                                        </p:tgtEl>
                                      </p:cBhvr>
                                    </p:animEffect>
                                    <p:anim calcmode="lin" valueType="num">
                                      <p:cBhvr>
                                        <p:cTn id="60" dur="1000" fill="hold"/>
                                        <p:tgtEl>
                                          <p:spTgt spid="2"/>
                                        </p:tgtEl>
                                        <p:attrNameLst>
                                          <p:attrName>ppt_x</p:attrName>
                                        </p:attrNameLst>
                                      </p:cBhvr>
                                      <p:tavLst>
                                        <p:tav tm="0">
                                          <p:val>
                                            <p:strVal val="#ppt_x"/>
                                          </p:val>
                                        </p:tav>
                                        <p:tav tm="100000">
                                          <p:val>
                                            <p:strVal val="#ppt_x"/>
                                          </p:val>
                                        </p:tav>
                                      </p:tavLst>
                                    </p:anim>
                                    <p:anim calcmode="lin" valueType="num">
                                      <p:cBhvr>
                                        <p:cTn id="6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9" presetClass="entr" presetSubtype="0" fill="hold" nodeType="clickEffect">
                                  <p:stCondLst>
                                    <p:cond delay="0"/>
                                  </p:stCondLst>
                                  <p:childTnLst>
                                    <p:set>
                                      <p:cBhvr>
                                        <p:cTn id="65" dur="1" fill="hold">
                                          <p:stCondLst>
                                            <p:cond delay="0"/>
                                          </p:stCondLst>
                                        </p:cTn>
                                        <p:tgtEl>
                                          <p:spTgt spid="15"/>
                                        </p:tgtEl>
                                        <p:attrNameLst>
                                          <p:attrName>style.visibility</p:attrName>
                                        </p:attrNameLst>
                                      </p:cBhvr>
                                      <p:to>
                                        <p:strVal val="visible"/>
                                      </p:to>
                                    </p:set>
                                    <p:anim calcmode="lin" valueType="num">
                                      <p:cBhvr>
                                        <p:cTn id="66" dur="1000" fill="hold"/>
                                        <p:tgtEl>
                                          <p:spTgt spid="15"/>
                                        </p:tgtEl>
                                        <p:attrNameLst>
                                          <p:attrName>ppt_x</p:attrName>
                                        </p:attrNameLst>
                                      </p:cBhvr>
                                      <p:tavLst>
                                        <p:tav tm="0">
                                          <p:val>
                                            <p:strVal val="#ppt_x-.2"/>
                                          </p:val>
                                        </p:tav>
                                        <p:tav tm="100000">
                                          <p:val>
                                            <p:strVal val="#ppt_x"/>
                                          </p:val>
                                        </p:tav>
                                      </p:tavLst>
                                    </p:anim>
                                    <p:anim calcmode="lin" valueType="num">
                                      <p:cBhvr>
                                        <p:cTn id="67" dur="10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68" dur="1000"/>
                                        <p:tgtEl>
                                          <p:spTgt spid="15"/>
                                        </p:tgtEl>
                                      </p:cBhvr>
                                    </p:animEffect>
                                  </p:childTnLst>
                                </p:cTn>
                              </p:par>
                            </p:childTnLst>
                          </p:cTn>
                        </p:par>
                      </p:childTnLst>
                    </p:cTn>
                  </p:par>
                  <p:par>
                    <p:cTn id="69" fill="hold">
                      <p:stCondLst>
                        <p:cond delay="indefinite"/>
                      </p:stCondLst>
                      <p:childTnLst>
                        <p:par>
                          <p:cTn id="70" fill="hold">
                            <p:stCondLst>
                              <p:cond delay="0"/>
                            </p:stCondLst>
                            <p:childTnLst>
                              <p:par>
                                <p:cTn id="71" presetID="58" presetClass="entr" presetSubtype="0" accel="100000" fill="hold" grpId="0" nodeType="clickEffect">
                                  <p:stCondLst>
                                    <p:cond delay="0"/>
                                  </p:stCondLst>
                                  <p:childTnLst>
                                    <p:set>
                                      <p:cBhvr>
                                        <p:cTn id="72" dur="1" fill="hold">
                                          <p:stCondLst>
                                            <p:cond delay="0"/>
                                          </p:stCondLst>
                                        </p:cTn>
                                        <p:tgtEl>
                                          <p:spTgt spid="107"/>
                                        </p:tgtEl>
                                        <p:attrNameLst>
                                          <p:attrName>style.visibility</p:attrName>
                                        </p:attrNameLst>
                                      </p:cBhvr>
                                      <p:to>
                                        <p:strVal val="visible"/>
                                      </p:to>
                                    </p:set>
                                    <p:anim calcmode="lin" valueType="num">
                                      <p:cBhvr>
                                        <p:cTn id="73" dur="500" fill="hold"/>
                                        <p:tgtEl>
                                          <p:spTgt spid="107"/>
                                        </p:tgtEl>
                                        <p:attrNameLst>
                                          <p:attrName>ppt_w</p:attrName>
                                        </p:attrNameLst>
                                      </p:cBhvr>
                                      <p:tavLst>
                                        <p:tav tm="0">
                                          <p:val>
                                            <p:strVal val="#ppt_w*2.5"/>
                                          </p:val>
                                        </p:tav>
                                        <p:tav tm="100000">
                                          <p:val>
                                            <p:strVal val="#ppt_w"/>
                                          </p:val>
                                        </p:tav>
                                      </p:tavLst>
                                    </p:anim>
                                    <p:anim calcmode="lin" valueType="num">
                                      <p:cBhvr>
                                        <p:cTn id="74" dur="500" fill="hold"/>
                                        <p:tgtEl>
                                          <p:spTgt spid="107"/>
                                        </p:tgtEl>
                                        <p:attrNameLst>
                                          <p:attrName>ppt_h</p:attrName>
                                        </p:attrNameLst>
                                      </p:cBhvr>
                                      <p:tavLst>
                                        <p:tav tm="0">
                                          <p:val>
                                            <p:strVal val="#ppt_h*0.01"/>
                                          </p:val>
                                        </p:tav>
                                        <p:tav tm="100000">
                                          <p:val>
                                            <p:strVal val="#ppt_h"/>
                                          </p:val>
                                        </p:tav>
                                      </p:tavLst>
                                    </p:anim>
                                    <p:anim calcmode="lin" valueType="num">
                                      <p:cBhvr>
                                        <p:cTn id="75" dur="500" fill="hold"/>
                                        <p:tgtEl>
                                          <p:spTgt spid="107"/>
                                        </p:tgtEl>
                                        <p:attrNameLst>
                                          <p:attrName>ppt_x</p:attrName>
                                        </p:attrNameLst>
                                      </p:cBhvr>
                                      <p:tavLst>
                                        <p:tav tm="0">
                                          <p:val>
                                            <p:strVal val="#ppt_x"/>
                                          </p:val>
                                        </p:tav>
                                        <p:tav tm="100000">
                                          <p:val>
                                            <p:strVal val="#ppt_x"/>
                                          </p:val>
                                        </p:tav>
                                      </p:tavLst>
                                    </p:anim>
                                    <p:anim calcmode="lin" valueType="num">
                                      <p:cBhvr>
                                        <p:cTn id="76" dur="500" fill="hold"/>
                                        <p:tgtEl>
                                          <p:spTgt spid="107"/>
                                        </p:tgtEl>
                                        <p:attrNameLst>
                                          <p:attrName>ppt_y</p:attrName>
                                        </p:attrNameLst>
                                      </p:cBhvr>
                                      <p:tavLst>
                                        <p:tav tm="0">
                                          <p:val>
                                            <p:strVal val="#ppt_h+1"/>
                                          </p:val>
                                        </p:tav>
                                        <p:tav tm="100000">
                                          <p:val>
                                            <p:strVal val="#ppt_y"/>
                                          </p:val>
                                        </p:tav>
                                      </p:tavLst>
                                    </p:anim>
                                    <p:animEffect transition="in" filter="fade">
                                      <p:cBhvr>
                                        <p:cTn id="77" dur="500"/>
                                        <p:tgtEl>
                                          <p:spTgt spid="107"/>
                                        </p:tgtEl>
                                      </p:cBhvr>
                                    </p:animEffect>
                                  </p:childTnLst>
                                </p:cTn>
                              </p:par>
                            </p:childTnLst>
                          </p:cTn>
                        </p:par>
                        <p:par>
                          <p:cTn id="78" fill="hold">
                            <p:stCondLst>
                              <p:cond delay="500"/>
                            </p:stCondLst>
                            <p:childTnLst>
                              <p:par>
                                <p:cTn id="79" presetID="58" presetClass="entr" presetSubtype="0" accel="100000" fill="hold" grpId="0" nodeType="afterEffect">
                                  <p:stCondLst>
                                    <p:cond delay="0"/>
                                  </p:stCondLst>
                                  <p:childTnLst>
                                    <p:set>
                                      <p:cBhvr>
                                        <p:cTn id="80" dur="1" fill="hold">
                                          <p:stCondLst>
                                            <p:cond delay="0"/>
                                          </p:stCondLst>
                                        </p:cTn>
                                        <p:tgtEl>
                                          <p:spTgt spid="106"/>
                                        </p:tgtEl>
                                        <p:attrNameLst>
                                          <p:attrName>style.visibility</p:attrName>
                                        </p:attrNameLst>
                                      </p:cBhvr>
                                      <p:to>
                                        <p:strVal val="visible"/>
                                      </p:to>
                                    </p:set>
                                    <p:anim calcmode="lin" valueType="num">
                                      <p:cBhvr>
                                        <p:cTn id="81" dur="500" fill="hold"/>
                                        <p:tgtEl>
                                          <p:spTgt spid="106"/>
                                        </p:tgtEl>
                                        <p:attrNameLst>
                                          <p:attrName>ppt_w</p:attrName>
                                        </p:attrNameLst>
                                      </p:cBhvr>
                                      <p:tavLst>
                                        <p:tav tm="0">
                                          <p:val>
                                            <p:strVal val="#ppt_w*2.5"/>
                                          </p:val>
                                        </p:tav>
                                        <p:tav tm="100000">
                                          <p:val>
                                            <p:strVal val="#ppt_w"/>
                                          </p:val>
                                        </p:tav>
                                      </p:tavLst>
                                    </p:anim>
                                    <p:anim calcmode="lin" valueType="num">
                                      <p:cBhvr>
                                        <p:cTn id="82" dur="500" fill="hold"/>
                                        <p:tgtEl>
                                          <p:spTgt spid="106"/>
                                        </p:tgtEl>
                                        <p:attrNameLst>
                                          <p:attrName>ppt_h</p:attrName>
                                        </p:attrNameLst>
                                      </p:cBhvr>
                                      <p:tavLst>
                                        <p:tav tm="0">
                                          <p:val>
                                            <p:strVal val="#ppt_h*0.01"/>
                                          </p:val>
                                        </p:tav>
                                        <p:tav tm="100000">
                                          <p:val>
                                            <p:strVal val="#ppt_h"/>
                                          </p:val>
                                        </p:tav>
                                      </p:tavLst>
                                    </p:anim>
                                    <p:anim calcmode="lin" valueType="num">
                                      <p:cBhvr>
                                        <p:cTn id="83" dur="500" fill="hold"/>
                                        <p:tgtEl>
                                          <p:spTgt spid="106"/>
                                        </p:tgtEl>
                                        <p:attrNameLst>
                                          <p:attrName>ppt_x</p:attrName>
                                        </p:attrNameLst>
                                      </p:cBhvr>
                                      <p:tavLst>
                                        <p:tav tm="0">
                                          <p:val>
                                            <p:strVal val="#ppt_x"/>
                                          </p:val>
                                        </p:tav>
                                        <p:tav tm="100000">
                                          <p:val>
                                            <p:strVal val="#ppt_x"/>
                                          </p:val>
                                        </p:tav>
                                      </p:tavLst>
                                    </p:anim>
                                    <p:anim calcmode="lin" valueType="num">
                                      <p:cBhvr>
                                        <p:cTn id="84" dur="500" fill="hold"/>
                                        <p:tgtEl>
                                          <p:spTgt spid="106"/>
                                        </p:tgtEl>
                                        <p:attrNameLst>
                                          <p:attrName>ppt_y</p:attrName>
                                        </p:attrNameLst>
                                      </p:cBhvr>
                                      <p:tavLst>
                                        <p:tav tm="0">
                                          <p:val>
                                            <p:strVal val="#ppt_h+1"/>
                                          </p:val>
                                        </p:tav>
                                        <p:tav tm="100000">
                                          <p:val>
                                            <p:strVal val="#ppt_y"/>
                                          </p:val>
                                        </p:tav>
                                      </p:tavLst>
                                    </p:anim>
                                    <p:animEffect transition="in" filter="fade">
                                      <p:cBhvr>
                                        <p:cTn id="85" dur="500"/>
                                        <p:tgtEl>
                                          <p:spTgt spid="106"/>
                                        </p:tgtEl>
                                      </p:cBhvr>
                                    </p:animEffect>
                                  </p:childTnLst>
                                </p:cTn>
                              </p:par>
                            </p:childTnLst>
                          </p:cTn>
                        </p:par>
                        <p:par>
                          <p:cTn id="86" fill="hold">
                            <p:stCondLst>
                              <p:cond delay="1000"/>
                            </p:stCondLst>
                            <p:childTnLst>
                              <p:par>
                                <p:cTn id="87" presetID="58" presetClass="entr" presetSubtype="0" accel="100000" fill="hold" grpId="0" nodeType="afterEffect">
                                  <p:stCondLst>
                                    <p:cond delay="0"/>
                                  </p:stCondLst>
                                  <p:childTnLst>
                                    <p:set>
                                      <p:cBhvr>
                                        <p:cTn id="88" dur="1" fill="hold">
                                          <p:stCondLst>
                                            <p:cond delay="0"/>
                                          </p:stCondLst>
                                        </p:cTn>
                                        <p:tgtEl>
                                          <p:spTgt spid="108"/>
                                        </p:tgtEl>
                                        <p:attrNameLst>
                                          <p:attrName>style.visibility</p:attrName>
                                        </p:attrNameLst>
                                      </p:cBhvr>
                                      <p:to>
                                        <p:strVal val="visible"/>
                                      </p:to>
                                    </p:set>
                                    <p:anim calcmode="lin" valueType="num">
                                      <p:cBhvr>
                                        <p:cTn id="89" dur="500" fill="hold"/>
                                        <p:tgtEl>
                                          <p:spTgt spid="108"/>
                                        </p:tgtEl>
                                        <p:attrNameLst>
                                          <p:attrName>ppt_w</p:attrName>
                                        </p:attrNameLst>
                                      </p:cBhvr>
                                      <p:tavLst>
                                        <p:tav tm="0">
                                          <p:val>
                                            <p:strVal val="#ppt_w*2.5"/>
                                          </p:val>
                                        </p:tav>
                                        <p:tav tm="100000">
                                          <p:val>
                                            <p:strVal val="#ppt_w"/>
                                          </p:val>
                                        </p:tav>
                                      </p:tavLst>
                                    </p:anim>
                                    <p:anim calcmode="lin" valueType="num">
                                      <p:cBhvr>
                                        <p:cTn id="90" dur="500" fill="hold"/>
                                        <p:tgtEl>
                                          <p:spTgt spid="108"/>
                                        </p:tgtEl>
                                        <p:attrNameLst>
                                          <p:attrName>ppt_h</p:attrName>
                                        </p:attrNameLst>
                                      </p:cBhvr>
                                      <p:tavLst>
                                        <p:tav tm="0">
                                          <p:val>
                                            <p:strVal val="#ppt_h*0.01"/>
                                          </p:val>
                                        </p:tav>
                                        <p:tav tm="100000">
                                          <p:val>
                                            <p:strVal val="#ppt_h"/>
                                          </p:val>
                                        </p:tav>
                                      </p:tavLst>
                                    </p:anim>
                                    <p:anim calcmode="lin" valueType="num">
                                      <p:cBhvr>
                                        <p:cTn id="91" dur="500" fill="hold"/>
                                        <p:tgtEl>
                                          <p:spTgt spid="108"/>
                                        </p:tgtEl>
                                        <p:attrNameLst>
                                          <p:attrName>ppt_x</p:attrName>
                                        </p:attrNameLst>
                                      </p:cBhvr>
                                      <p:tavLst>
                                        <p:tav tm="0">
                                          <p:val>
                                            <p:strVal val="#ppt_x"/>
                                          </p:val>
                                        </p:tav>
                                        <p:tav tm="100000">
                                          <p:val>
                                            <p:strVal val="#ppt_x"/>
                                          </p:val>
                                        </p:tav>
                                      </p:tavLst>
                                    </p:anim>
                                    <p:anim calcmode="lin" valueType="num">
                                      <p:cBhvr>
                                        <p:cTn id="92" dur="500" fill="hold"/>
                                        <p:tgtEl>
                                          <p:spTgt spid="108"/>
                                        </p:tgtEl>
                                        <p:attrNameLst>
                                          <p:attrName>ppt_y</p:attrName>
                                        </p:attrNameLst>
                                      </p:cBhvr>
                                      <p:tavLst>
                                        <p:tav tm="0">
                                          <p:val>
                                            <p:strVal val="#ppt_h+1"/>
                                          </p:val>
                                        </p:tav>
                                        <p:tav tm="100000">
                                          <p:val>
                                            <p:strVal val="#ppt_y"/>
                                          </p:val>
                                        </p:tav>
                                      </p:tavLst>
                                    </p:anim>
                                    <p:animEffect transition="in" filter="fade">
                                      <p:cBhvr>
                                        <p:cTn id="93" dur="500"/>
                                        <p:tgtEl>
                                          <p:spTgt spid="108"/>
                                        </p:tgtEl>
                                      </p:cBhvr>
                                    </p:animEffect>
                                  </p:childTnLst>
                                </p:cTn>
                              </p:par>
                            </p:childTnLst>
                          </p:cTn>
                        </p:par>
                      </p:childTnLst>
                    </p:cTn>
                  </p:par>
                </p:childTnLst>
              </p:cTn>
              <p:nextCondLst>
                <p:cond evt="onClick" delay="0">
                  <p:tgtEl>
                    <p:spTgt spid="89"/>
                  </p:tgtEl>
                </p:cond>
              </p:nextCondLst>
            </p:seq>
            <p:seq concurrent="1" nextAc="seek">
              <p:cTn id="94" restart="whenNotActive" fill="hold" evtFilter="cancelBubble" nodeType="interactiveSeq">
                <p:stCondLst>
                  <p:cond evt="onClick" delay="0">
                    <p:tgtEl>
                      <p:spTgt spid="125"/>
                    </p:tgtEl>
                  </p:cond>
                </p:stCondLst>
                <p:endSync evt="end" delay="0">
                  <p:rtn val="all"/>
                </p:endSync>
                <p:childTnLst>
                  <p:par>
                    <p:cTn id="95" fill="hold">
                      <p:stCondLst>
                        <p:cond delay="0"/>
                      </p:stCondLst>
                      <p:childTnLst>
                        <p:par>
                          <p:cTn id="96" fill="hold">
                            <p:stCondLst>
                              <p:cond delay="0"/>
                            </p:stCondLst>
                            <p:childTnLst>
                              <p:par>
                                <p:cTn id="97" presetID="19" presetClass="entr" presetSubtype="5" fill="hold" grpId="0" nodeType="clickEffect">
                                  <p:stCondLst>
                                    <p:cond delay="0"/>
                                  </p:stCondLst>
                                  <p:childTnLst>
                                    <p:set>
                                      <p:cBhvr>
                                        <p:cTn id="98" dur="1" fill="hold">
                                          <p:stCondLst>
                                            <p:cond delay="0"/>
                                          </p:stCondLst>
                                        </p:cTn>
                                        <p:tgtEl>
                                          <p:spTgt spid="121"/>
                                        </p:tgtEl>
                                        <p:attrNameLst>
                                          <p:attrName>style.visibility</p:attrName>
                                        </p:attrNameLst>
                                      </p:cBhvr>
                                      <p:to>
                                        <p:strVal val="visible"/>
                                      </p:to>
                                    </p:set>
                                    <p:anim calcmode="lin" valueType="num">
                                      <p:cBhvr>
                                        <p:cTn id="99" dur="500" fill="hold"/>
                                        <p:tgtEl>
                                          <p:spTgt spid="121"/>
                                        </p:tgtEl>
                                        <p:attrNameLst>
                                          <p:attrName>ppt_w</p:attrName>
                                        </p:attrNameLst>
                                      </p:cBhvr>
                                      <p:tavLst>
                                        <p:tav tm="0">
                                          <p:val>
                                            <p:strVal val="#ppt_w"/>
                                          </p:val>
                                        </p:tav>
                                        <p:tav tm="100000">
                                          <p:val>
                                            <p:strVal val="#ppt_w"/>
                                          </p:val>
                                        </p:tav>
                                      </p:tavLst>
                                    </p:anim>
                                    <p:anim calcmode="lin" valueType="num">
                                      <p:cBhvr>
                                        <p:cTn id="100" dur="500" fill="hold"/>
                                        <p:tgtEl>
                                          <p:spTgt spid="121"/>
                                        </p:tgtEl>
                                        <p:attrNameLst>
                                          <p:attrName>ppt_h</p:attrName>
                                        </p:attrNameLst>
                                      </p:cBhvr>
                                      <p:tavLst>
                                        <p:tav tm="0" fmla="#ppt_h*sin(2.5*pi*$)">
                                          <p:val>
                                            <p:fltVal val="0"/>
                                          </p:val>
                                        </p:tav>
                                        <p:tav tm="100000">
                                          <p:val>
                                            <p:fltVal val="1"/>
                                          </p:val>
                                        </p:tav>
                                      </p:tavLst>
                                    </p:anim>
                                  </p:childTnLst>
                                </p:cTn>
                              </p:par>
                              <p:par>
                                <p:cTn id="101" presetID="19" presetClass="exit" presetSubtype="5" fill="hold" nodeType="withEffect">
                                  <p:stCondLst>
                                    <p:cond delay="0"/>
                                  </p:stCondLst>
                                  <p:childTnLst>
                                    <p:anim calcmode="lin" valueType="num">
                                      <p:cBhvr>
                                        <p:cTn id="102" dur="500"/>
                                        <p:tgtEl>
                                          <p:spTgt spid="3"/>
                                        </p:tgtEl>
                                        <p:attrNameLst>
                                          <p:attrName>ppt_w</p:attrName>
                                        </p:attrNameLst>
                                      </p:cBhvr>
                                      <p:tavLst>
                                        <p:tav tm="0">
                                          <p:val>
                                            <p:strVal val="ppt_w"/>
                                          </p:val>
                                        </p:tav>
                                        <p:tav tm="100000">
                                          <p:val>
                                            <p:strVal val="ppt_w"/>
                                          </p:val>
                                        </p:tav>
                                      </p:tavLst>
                                    </p:anim>
                                    <p:anim calcmode="lin" valueType="num">
                                      <p:cBhvr>
                                        <p:cTn id="103" dur="500"/>
                                        <p:tgtEl>
                                          <p:spTgt spid="3"/>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04" dur="1" fill="hold">
                                          <p:stCondLst>
                                            <p:cond delay="499"/>
                                          </p:stCondLst>
                                        </p:cTn>
                                        <p:tgtEl>
                                          <p:spTgt spid="3"/>
                                        </p:tgtEl>
                                        <p:attrNameLst>
                                          <p:attrName>style.visibility</p:attrName>
                                        </p:attrNameLst>
                                      </p:cBhvr>
                                      <p:to>
                                        <p:strVal val="hidden"/>
                                      </p:to>
                                    </p:set>
                                  </p:childTnLst>
                                </p:cTn>
                              </p:par>
                            </p:childTnLst>
                          </p:cTn>
                        </p:par>
                      </p:childTnLst>
                    </p:cTn>
                  </p:par>
                  <p:par>
                    <p:cTn id="105" fill="hold">
                      <p:stCondLst>
                        <p:cond delay="indefinite"/>
                      </p:stCondLst>
                      <p:childTnLst>
                        <p:par>
                          <p:cTn id="106" fill="hold">
                            <p:stCondLst>
                              <p:cond delay="0"/>
                            </p:stCondLst>
                            <p:childTnLst>
                              <p:par>
                                <p:cTn id="107" presetID="19" presetClass="exit" presetSubtype="5" fill="hold" grpId="1" nodeType="clickEffect">
                                  <p:stCondLst>
                                    <p:cond delay="0"/>
                                  </p:stCondLst>
                                  <p:childTnLst>
                                    <p:anim calcmode="lin" valueType="num">
                                      <p:cBhvr>
                                        <p:cTn id="108" dur="500"/>
                                        <p:tgtEl>
                                          <p:spTgt spid="121"/>
                                        </p:tgtEl>
                                        <p:attrNameLst>
                                          <p:attrName>ppt_w</p:attrName>
                                        </p:attrNameLst>
                                      </p:cBhvr>
                                      <p:tavLst>
                                        <p:tav tm="0">
                                          <p:val>
                                            <p:strVal val="ppt_w"/>
                                          </p:val>
                                        </p:tav>
                                        <p:tav tm="100000">
                                          <p:val>
                                            <p:strVal val="ppt_w"/>
                                          </p:val>
                                        </p:tav>
                                      </p:tavLst>
                                    </p:anim>
                                    <p:anim calcmode="lin" valueType="num">
                                      <p:cBhvr>
                                        <p:cTn id="109" dur="500"/>
                                        <p:tgtEl>
                                          <p:spTgt spid="121"/>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10" dur="1" fill="hold">
                                          <p:stCondLst>
                                            <p:cond delay="499"/>
                                          </p:stCondLst>
                                        </p:cTn>
                                        <p:tgtEl>
                                          <p:spTgt spid="121"/>
                                        </p:tgtEl>
                                        <p:attrNameLst>
                                          <p:attrName>style.visibility</p:attrName>
                                        </p:attrNameLst>
                                      </p:cBhvr>
                                      <p:to>
                                        <p:strVal val="hidden"/>
                                      </p:to>
                                    </p:set>
                                  </p:childTnLst>
                                </p:cTn>
                              </p:par>
                              <p:par>
                                <p:cTn id="111" presetID="19" presetClass="entr" presetSubtype="5" fill="hold" nodeType="withEffect">
                                  <p:stCondLst>
                                    <p:cond delay="0"/>
                                  </p:stCondLst>
                                  <p:childTnLst>
                                    <p:set>
                                      <p:cBhvr>
                                        <p:cTn id="112" dur="1" fill="hold">
                                          <p:stCondLst>
                                            <p:cond delay="0"/>
                                          </p:stCondLst>
                                        </p:cTn>
                                        <p:tgtEl>
                                          <p:spTgt spid="3"/>
                                        </p:tgtEl>
                                        <p:attrNameLst>
                                          <p:attrName>style.visibility</p:attrName>
                                        </p:attrNameLst>
                                      </p:cBhvr>
                                      <p:to>
                                        <p:strVal val="visible"/>
                                      </p:to>
                                    </p:set>
                                    <p:anim calcmode="lin" valueType="num">
                                      <p:cBhvr>
                                        <p:cTn id="113" dur="500" fill="hold"/>
                                        <p:tgtEl>
                                          <p:spTgt spid="3"/>
                                        </p:tgtEl>
                                        <p:attrNameLst>
                                          <p:attrName>ppt_w</p:attrName>
                                        </p:attrNameLst>
                                      </p:cBhvr>
                                      <p:tavLst>
                                        <p:tav tm="0">
                                          <p:val>
                                            <p:strVal val="#ppt_w"/>
                                          </p:val>
                                        </p:tav>
                                        <p:tav tm="100000">
                                          <p:val>
                                            <p:strVal val="#ppt_w"/>
                                          </p:val>
                                        </p:tav>
                                      </p:tavLst>
                                    </p:anim>
                                    <p:anim calcmode="lin" valueType="num">
                                      <p:cBhvr>
                                        <p:cTn id="114" dur="500" fill="hold"/>
                                        <p:tgtEl>
                                          <p:spTgt spid="3"/>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25"/>
                  </p:tgtEl>
                </p:cond>
              </p:nextCondLst>
            </p:seq>
            <p:seq concurrent="1" nextAc="seek">
              <p:cTn id="115" restart="whenNotActive" fill="hold" evtFilter="cancelBubble" nodeType="interactiveSeq">
                <p:stCondLst>
                  <p:cond evt="onClick" delay="0">
                    <p:tgtEl>
                      <p:spTgt spid="97"/>
                    </p:tgtEl>
                  </p:cond>
                </p:stCondLst>
                <p:endSync evt="end" delay="0">
                  <p:rtn val="all"/>
                </p:endSync>
                <p:childTnLst>
                  <p:par>
                    <p:cTn id="116" fill="hold">
                      <p:stCondLst>
                        <p:cond delay="0"/>
                      </p:stCondLst>
                      <p:childTnLst>
                        <p:par>
                          <p:cTn id="117" fill="hold">
                            <p:stCondLst>
                              <p:cond delay="0"/>
                            </p:stCondLst>
                            <p:childTnLst>
                              <p:par>
                                <p:cTn id="118" presetID="19" presetClass="entr" presetSubtype="5" fill="hold" grpId="0" nodeType="clickEffect">
                                  <p:stCondLst>
                                    <p:cond delay="0"/>
                                  </p:stCondLst>
                                  <p:childTnLst>
                                    <p:set>
                                      <p:cBhvr>
                                        <p:cTn id="119" dur="1" fill="hold">
                                          <p:stCondLst>
                                            <p:cond delay="0"/>
                                          </p:stCondLst>
                                        </p:cTn>
                                        <p:tgtEl>
                                          <p:spTgt spid="69"/>
                                        </p:tgtEl>
                                        <p:attrNameLst>
                                          <p:attrName>style.visibility</p:attrName>
                                        </p:attrNameLst>
                                      </p:cBhvr>
                                      <p:to>
                                        <p:strVal val="visible"/>
                                      </p:to>
                                    </p:set>
                                    <p:anim calcmode="lin" valueType="num">
                                      <p:cBhvr>
                                        <p:cTn id="120" dur="500" fill="hold"/>
                                        <p:tgtEl>
                                          <p:spTgt spid="69"/>
                                        </p:tgtEl>
                                        <p:attrNameLst>
                                          <p:attrName>ppt_w</p:attrName>
                                        </p:attrNameLst>
                                      </p:cBhvr>
                                      <p:tavLst>
                                        <p:tav tm="0">
                                          <p:val>
                                            <p:strVal val="#ppt_w"/>
                                          </p:val>
                                        </p:tav>
                                        <p:tav tm="100000">
                                          <p:val>
                                            <p:strVal val="#ppt_w"/>
                                          </p:val>
                                        </p:tav>
                                      </p:tavLst>
                                    </p:anim>
                                    <p:anim calcmode="lin" valueType="num">
                                      <p:cBhvr>
                                        <p:cTn id="121" dur="500" fill="hold"/>
                                        <p:tgtEl>
                                          <p:spTgt spid="69"/>
                                        </p:tgtEl>
                                        <p:attrNameLst>
                                          <p:attrName>ppt_h</p:attrName>
                                        </p:attrNameLst>
                                      </p:cBhvr>
                                      <p:tavLst>
                                        <p:tav tm="0" fmla="#ppt_h*sin(2.5*pi*$)">
                                          <p:val>
                                            <p:fltVal val="0"/>
                                          </p:val>
                                        </p:tav>
                                        <p:tav tm="100000">
                                          <p:val>
                                            <p:fltVal val="1"/>
                                          </p:val>
                                        </p:tav>
                                      </p:tavLst>
                                    </p:anim>
                                  </p:childTnLst>
                                </p:cTn>
                              </p:par>
                              <p:par>
                                <p:cTn id="122" presetID="19" presetClass="exit" presetSubtype="5" fill="hold" nodeType="withEffect">
                                  <p:stCondLst>
                                    <p:cond delay="0"/>
                                  </p:stCondLst>
                                  <p:childTnLst>
                                    <p:anim calcmode="lin" valueType="num">
                                      <p:cBhvr>
                                        <p:cTn id="123" dur="500"/>
                                        <p:tgtEl>
                                          <p:spTgt spid="12"/>
                                        </p:tgtEl>
                                        <p:attrNameLst>
                                          <p:attrName>ppt_w</p:attrName>
                                        </p:attrNameLst>
                                      </p:cBhvr>
                                      <p:tavLst>
                                        <p:tav tm="0">
                                          <p:val>
                                            <p:strVal val="ppt_w"/>
                                          </p:val>
                                        </p:tav>
                                        <p:tav tm="100000">
                                          <p:val>
                                            <p:strVal val="ppt_w"/>
                                          </p:val>
                                        </p:tav>
                                      </p:tavLst>
                                    </p:anim>
                                    <p:anim calcmode="lin" valueType="num">
                                      <p:cBhvr>
                                        <p:cTn id="124" dur="500"/>
                                        <p:tgtEl>
                                          <p:spTgt spid="12"/>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5" dur="1" fill="hold">
                                          <p:stCondLst>
                                            <p:cond delay="499"/>
                                          </p:stCondLst>
                                        </p:cTn>
                                        <p:tgtEl>
                                          <p:spTgt spid="12"/>
                                        </p:tgtEl>
                                        <p:attrNameLst>
                                          <p:attrName>style.visibility</p:attrName>
                                        </p:attrNameLst>
                                      </p:cBhvr>
                                      <p:to>
                                        <p:strVal val="hidden"/>
                                      </p:to>
                                    </p:set>
                                  </p:childTnLst>
                                </p:cTn>
                              </p:par>
                            </p:childTnLst>
                          </p:cTn>
                        </p:par>
                      </p:childTnLst>
                    </p:cTn>
                  </p:par>
                  <p:par>
                    <p:cTn id="126" fill="hold">
                      <p:stCondLst>
                        <p:cond delay="indefinite"/>
                      </p:stCondLst>
                      <p:childTnLst>
                        <p:par>
                          <p:cTn id="127" fill="hold">
                            <p:stCondLst>
                              <p:cond delay="0"/>
                            </p:stCondLst>
                            <p:childTnLst>
                              <p:par>
                                <p:cTn id="128" presetID="19" presetClass="exit" presetSubtype="5" fill="hold" grpId="1" nodeType="clickEffect">
                                  <p:stCondLst>
                                    <p:cond delay="0"/>
                                  </p:stCondLst>
                                  <p:childTnLst>
                                    <p:anim calcmode="lin" valueType="num">
                                      <p:cBhvr>
                                        <p:cTn id="129" dur="500"/>
                                        <p:tgtEl>
                                          <p:spTgt spid="69"/>
                                        </p:tgtEl>
                                        <p:attrNameLst>
                                          <p:attrName>ppt_w</p:attrName>
                                        </p:attrNameLst>
                                      </p:cBhvr>
                                      <p:tavLst>
                                        <p:tav tm="0">
                                          <p:val>
                                            <p:strVal val="ppt_w"/>
                                          </p:val>
                                        </p:tav>
                                        <p:tav tm="100000">
                                          <p:val>
                                            <p:strVal val="ppt_w"/>
                                          </p:val>
                                        </p:tav>
                                      </p:tavLst>
                                    </p:anim>
                                    <p:anim calcmode="lin" valueType="num">
                                      <p:cBhvr>
                                        <p:cTn id="130" dur="500"/>
                                        <p:tgtEl>
                                          <p:spTgt spid="6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31" dur="1" fill="hold">
                                          <p:stCondLst>
                                            <p:cond delay="499"/>
                                          </p:stCondLst>
                                        </p:cTn>
                                        <p:tgtEl>
                                          <p:spTgt spid="69"/>
                                        </p:tgtEl>
                                        <p:attrNameLst>
                                          <p:attrName>style.visibility</p:attrName>
                                        </p:attrNameLst>
                                      </p:cBhvr>
                                      <p:to>
                                        <p:strVal val="hidden"/>
                                      </p:to>
                                    </p:set>
                                  </p:childTnLst>
                                </p:cTn>
                              </p:par>
                              <p:par>
                                <p:cTn id="132" presetID="19" presetClass="entr" presetSubtype="5" fill="hold" nodeType="withEffect">
                                  <p:stCondLst>
                                    <p:cond delay="0"/>
                                  </p:stCondLst>
                                  <p:childTnLst>
                                    <p:set>
                                      <p:cBhvr>
                                        <p:cTn id="133" dur="1" fill="hold">
                                          <p:stCondLst>
                                            <p:cond delay="0"/>
                                          </p:stCondLst>
                                        </p:cTn>
                                        <p:tgtEl>
                                          <p:spTgt spid="12"/>
                                        </p:tgtEl>
                                        <p:attrNameLst>
                                          <p:attrName>style.visibility</p:attrName>
                                        </p:attrNameLst>
                                      </p:cBhvr>
                                      <p:to>
                                        <p:strVal val="visible"/>
                                      </p:to>
                                    </p:set>
                                    <p:anim calcmode="lin" valueType="num">
                                      <p:cBhvr>
                                        <p:cTn id="134" dur="500" fill="hold"/>
                                        <p:tgtEl>
                                          <p:spTgt spid="12"/>
                                        </p:tgtEl>
                                        <p:attrNameLst>
                                          <p:attrName>ppt_w</p:attrName>
                                        </p:attrNameLst>
                                      </p:cBhvr>
                                      <p:tavLst>
                                        <p:tav tm="0">
                                          <p:val>
                                            <p:strVal val="#ppt_w"/>
                                          </p:val>
                                        </p:tav>
                                        <p:tav tm="100000">
                                          <p:val>
                                            <p:strVal val="#ppt_w"/>
                                          </p:val>
                                        </p:tav>
                                      </p:tavLst>
                                    </p:anim>
                                    <p:anim calcmode="lin" valueType="num">
                                      <p:cBhvr>
                                        <p:cTn id="135" dur="500" fill="hold"/>
                                        <p:tgtEl>
                                          <p:spTgt spid="12"/>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97"/>
                  </p:tgtEl>
                </p:cond>
              </p:nextCondLst>
            </p:seq>
            <p:seq concurrent="1" nextAc="seek">
              <p:cTn id="136" restart="whenNotActive" fill="hold" evtFilter="cancelBubble" nodeType="interactiveSeq">
                <p:stCondLst>
                  <p:cond evt="onClick" delay="0">
                    <p:tgtEl>
                      <p:spTgt spid="122"/>
                    </p:tgtEl>
                  </p:cond>
                </p:stCondLst>
                <p:endSync evt="end" delay="0">
                  <p:rtn val="all"/>
                </p:endSync>
                <p:childTnLst>
                  <p:par>
                    <p:cTn id="137" fill="hold">
                      <p:stCondLst>
                        <p:cond delay="0"/>
                      </p:stCondLst>
                      <p:childTnLst>
                        <p:par>
                          <p:cTn id="138" fill="hold">
                            <p:stCondLst>
                              <p:cond delay="0"/>
                            </p:stCondLst>
                            <p:childTnLst>
                              <p:par>
                                <p:cTn id="139" presetID="19" presetClass="entr" presetSubtype="5" fill="hold" grpId="0" nodeType="clickEffect">
                                  <p:stCondLst>
                                    <p:cond delay="0"/>
                                  </p:stCondLst>
                                  <p:childTnLst>
                                    <p:set>
                                      <p:cBhvr>
                                        <p:cTn id="140" dur="1" fill="hold">
                                          <p:stCondLst>
                                            <p:cond delay="0"/>
                                          </p:stCondLst>
                                        </p:cTn>
                                        <p:tgtEl>
                                          <p:spTgt spid="109"/>
                                        </p:tgtEl>
                                        <p:attrNameLst>
                                          <p:attrName>style.visibility</p:attrName>
                                        </p:attrNameLst>
                                      </p:cBhvr>
                                      <p:to>
                                        <p:strVal val="visible"/>
                                      </p:to>
                                    </p:set>
                                    <p:anim calcmode="lin" valueType="num">
                                      <p:cBhvr>
                                        <p:cTn id="141" dur="500" fill="hold"/>
                                        <p:tgtEl>
                                          <p:spTgt spid="109"/>
                                        </p:tgtEl>
                                        <p:attrNameLst>
                                          <p:attrName>ppt_w</p:attrName>
                                        </p:attrNameLst>
                                      </p:cBhvr>
                                      <p:tavLst>
                                        <p:tav tm="0">
                                          <p:val>
                                            <p:strVal val="#ppt_w"/>
                                          </p:val>
                                        </p:tav>
                                        <p:tav tm="100000">
                                          <p:val>
                                            <p:strVal val="#ppt_w"/>
                                          </p:val>
                                        </p:tav>
                                      </p:tavLst>
                                    </p:anim>
                                    <p:anim calcmode="lin" valueType="num">
                                      <p:cBhvr>
                                        <p:cTn id="142" dur="500" fill="hold"/>
                                        <p:tgtEl>
                                          <p:spTgt spid="109"/>
                                        </p:tgtEl>
                                        <p:attrNameLst>
                                          <p:attrName>ppt_h</p:attrName>
                                        </p:attrNameLst>
                                      </p:cBhvr>
                                      <p:tavLst>
                                        <p:tav tm="0" fmla="#ppt_h*sin(2.5*pi*$)">
                                          <p:val>
                                            <p:fltVal val="0"/>
                                          </p:val>
                                        </p:tav>
                                        <p:tav tm="100000">
                                          <p:val>
                                            <p:fltVal val="1"/>
                                          </p:val>
                                        </p:tav>
                                      </p:tavLst>
                                    </p:anim>
                                  </p:childTnLst>
                                </p:cTn>
                              </p:par>
                              <p:par>
                                <p:cTn id="143" presetID="19" presetClass="exit" presetSubtype="5" fill="hold" nodeType="withEffect">
                                  <p:stCondLst>
                                    <p:cond delay="0"/>
                                  </p:stCondLst>
                                  <p:childTnLst>
                                    <p:anim calcmode="lin" valueType="num">
                                      <p:cBhvr>
                                        <p:cTn id="144" dur="500"/>
                                        <p:tgtEl>
                                          <p:spTgt spid="16"/>
                                        </p:tgtEl>
                                        <p:attrNameLst>
                                          <p:attrName>ppt_w</p:attrName>
                                        </p:attrNameLst>
                                      </p:cBhvr>
                                      <p:tavLst>
                                        <p:tav tm="0">
                                          <p:val>
                                            <p:strVal val="ppt_w"/>
                                          </p:val>
                                        </p:tav>
                                        <p:tav tm="100000">
                                          <p:val>
                                            <p:strVal val="ppt_w"/>
                                          </p:val>
                                        </p:tav>
                                      </p:tavLst>
                                    </p:anim>
                                    <p:anim calcmode="lin" valueType="num">
                                      <p:cBhvr>
                                        <p:cTn id="145" dur="500"/>
                                        <p:tgtEl>
                                          <p:spTgt spid="16"/>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46" dur="1" fill="hold">
                                          <p:stCondLst>
                                            <p:cond delay="499"/>
                                          </p:stCondLst>
                                        </p:cTn>
                                        <p:tgtEl>
                                          <p:spTgt spid="16"/>
                                        </p:tgtEl>
                                        <p:attrNameLst>
                                          <p:attrName>style.visibility</p:attrName>
                                        </p:attrNameLst>
                                      </p:cBhvr>
                                      <p:to>
                                        <p:strVal val="hidden"/>
                                      </p:to>
                                    </p:set>
                                  </p:childTnLst>
                                </p:cTn>
                              </p:par>
                            </p:childTnLst>
                          </p:cTn>
                        </p:par>
                      </p:childTnLst>
                    </p:cTn>
                  </p:par>
                  <p:par>
                    <p:cTn id="147" fill="hold">
                      <p:stCondLst>
                        <p:cond delay="indefinite"/>
                      </p:stCondLst>
                      <p:childTnLst>
                        <p:par>
                          <p:cTn id="148" fill="hold">
                            <p:stCondLst>
                              <p:cond delay="0"/>
                            </p:stCondLst>
                            <p:childTnLst>
                              <p:par>
                                <p:cTn id="149" presetID="19" presetClass="exit" presetSubtype="5" fill="hold" grpId="1" nodeType="clickEffect">
                                  <p:stCondLst>
                                    <p:cond delay="0"/>
                                  </p:stCondLst>
                                  <p:childTnLst>
                                    <p:anim calcmode="lin" valueType="num">
                                      <p:cBhvr>
                                        <p:cTn id="150" dur="500"/>
                                        <p:tgtEl>
                                          <p:spTgt spid="109"/>
                                        </p:tgtEl>
                                        <p:attrNameLst>
                                          <p:attrName>ppt_w</p:attrName>
                                        </p:attrNameLst>
                                      </p:cBhvr>
                                      <p:tavLst>
                                        <p:tav tm="0">
                                          <p:val>
                                            <p:strVal val="ppt_w"/>
                                          </p:val>
                                        </p:tav>
                                        <p:tav tm="100000">
                                          <p:val>
                                            <p:strVal val="ppt_w"/>
                                          </p:val>
                                        </p:tav>
                                      </p:tavLst>
                                    </p:anim>
                                    <p:anim calcmode="lin" valueType="num">
                                      <p:cBhvr>
                                        <p:cTn id="151" dur="500"/>
                                        <p:tgtEl>
                                          <p:spTgt spid="10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52" dur="1" fill="hold">
                                          <p:stCondLst>
                                            <p:cond delay="499"/>
                                          </p:stCondLst>
                                        </p:cTn>
                                        <p:tgtEl>
                                          <p:spTgt spid="109"/>
                                        </p:tgtEl>
                                        <p:attrNameLst>
                                          <p:attrName>style.visibility</p:attrName>
                                        </p:attrNameLst>
                                      </p:cBhvr>
                                      <p:to>
                                        <p:strVal val="hidden"/>
                                      </p:to>
                                    </p:set>
                                  </p:childTnLst>
                                </p:cTn>
                              </p:par>
                              <p:par>
                                <p:cTn id="153" presetID="19" presetClass="entr" presetSubtype="5" fill="hold" nodeType="withEffect">
                                  <p:stCondLst>
                                    <p:cond delay="0"/>
                                  </p:stCondLst>
                                  <p:childTnLst>
                                    <p:set>
                                      <p:cBhvr>
                                        <p:cTn id="154" dur="1" fill="hold">
                                          <p:stCondLst>
                                            <p:cond delay="0"/>
                                          </p:stCondLst>
                                        </p:cTn>
                                        <p:tgtEl>
                                          <p:spTgt spid="16"/>
                                        </p:tgtEl>
                                        <p:attrNameLst>
                                          <p:attrName>style.visibility</p:attrName>
                                        </p:attrNameLst>
                                      </p:cBhvr>
                                      <p:to>
                                        <p:strVal val="visible"/>
                                      </p:to>
                                    </p:set>
                                    <p:anim calcmode="lin" valueType="num">
                                      <p:cBhvr>
                                        <p:cTn id="155" dur="500" fill="hold"/>
                                        <p:tgtEl>
                                          <p:spTgt spid="16"/>
                                        </p:tgtEl>
                                        <p:attrNameLst>
                                          <p:attrName>ppt_w</p:attrName>
                                        </p:attrNameLst>
                                      </p:cBhvr>
                                      <p:tavLst>
                                        <p:tav tm="0">
                                          <p:val>
                                            <p:strVal val="#ppt_w"/>
                                          </p:val>
                                        </p:tav>
                                        <p:tav tm="100000">
                                          <p:val>
                                            <p:strVal val="#ppt_w"/>
                                          </p:val>
                                        </p:tav>
                                      </p:tavLst>
                                    </p:anim>
                                    <p:anim calcmode="lin" valueType="num">
                                      <p:cBhvr>
                                        <p:cTn id="156" dur="500" fill="hold"/>
                                        <p:tgtEl>
                                          <p:spTgt spid="16"/>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22"/>
                  </p:tgtEl>
                </p:cond>
              </p:nextCondLst>
            </p:seq>
          </p:childTnLst>
        </p:cTn>
      </p:par>
    </p:tnLst>
    <p:bldLst>
      <p:bldP spid="121" grpId="0" animBg="1"/>
      <p:bldP spid="121" grpId="1" animBg="1"/>
      <p:bldP spid="47" grpId="0" animBg="1"/>
      <p:bldP spid="47" grpId="1" animBg="1"/>
      <p:bldP spid="19" grpId="0" animBg="1"/>
      <p:bldP spid="19" grpId="1" animBg="1"/>
      <p:bldP spid="20" grpId="0" animBg="1"/>
      <p:bldP spid="20" grpId="1" animBg="1"/>
      <p:bldP spid="69" grpId="0" animBg="1"/>
      <p:bldP spid="69" grpId="1" animBg="1"/>
      <p:bldP spid="91" grpId="0" animBg="1"/>
      <p:bldP spid="106" grpId="0" animBg="1"/>
      <p:bldP spid="107" grpId="0" animBg="1"/>
      <p:bldP spid="108" grpId="0" animBg="1"/>
      <p:bldP spid="109" grpId="0" animBg="1"/>
      <p:bldP spid="109" grpId="1"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Управляющая кнопка: далее 4">
            <a:hlinkClick r:id="" action="ppaction://hlinkshowjump?jump=nextslide" highlightClick="1"/>
          </p:cNvPr>
          <p:cNvSpPr/>
          <p:nvPr/>
        </p:nvSpPr>
        <p:spPr>
          <a:xfrm>
            <a:off x="817240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возврат 5">
            <a:hlinkClick r:id="" action="ppaction://hlinkshowjump?jump=lastslideviewed" highlightClick="1"/>
          </p:cNvPr>
          <p:cNvSpPr/>
          <p:nvPr/>
        </p:nvSpPr>
        <p:spPr>
          <a:xfrm>
            <a:off x="658822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омой 6">
            <a:hlinkClick r:id="rId4" action="ppaction://hlinksldjump" highlightClick="1"/>
          </p:cNvPr>
          <p:cNvSpPr/>
          <p:nvPr/>
        </p:nvSpPr>
        <p:spPr>
          <a:xfrm>
            <a:off x="738031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№11</a:t>
            </a:r>
            <a:endParaRPr lang="ru-RU" sz="2400" b="1" dirty="0">
              <a:solidFill>
                <a:schemeClr val="bg1"/>
              </a:solidFill>
              <a:latin typeface="Times New Roman" pitchFamily="18" charset="0"/>
              <a:cs typeface="Times New Roman" pitchFamily="18" charset="0"/>
            </a:endParaRPr>
          </a:p>
        </p:txBody>
      </p:sp>
      <p:sp>
        <p:nvSpPr>
          <p:cNvPr id="10" name="TextBox 9"/>
          <p:cNvSpPr txBox="1"/>
          <p:nvPr/>
        </p:nvSpPr>
        <p:spPr>
          <a:xfrm>
            <a:off x="1547664" y="188640"/>
            <a:ext cx="7200800" cy="954107"/>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            Найдите наименьшее значение </a:t>
            </a:r>
            <a:r>
              <a:rPr lang="ru-RU" sz="2800" b="1" i="1" dirty="0" err="1" smtClean="0">
                <a:latin typeface="Times New Roman" pitchFamily="18" charset="0"/>
                <a:cs typeface="Times New Roman" pitchFamily="18" charset="0"/>
              </a:rPr>
              <a:t>х</a:t>
            </a:r>
            <a:r>
              <a:rPr lang="ru-RU" sz="2800" b="1" dirty="0" smtClean="0">
                <a:latin typeface="Times New Roman" pitchFamily="18" charset="0"/>
                <a:cs typeface="Times New Roman" pitchFamily="18" charset="0"/>
              </a:rPr>
              <a:t>,</a:t>
            </a:r>
          </a:p>
          <a:p>
            <a:r>
              <a:rPr lang="ru-RU" sz="2800" b="1" dirty="0" smtClean="0">
                <a:latin typeface="Times New Roman" pitchFamily="18" charset="0"/>
                <a:cs typeface="Times New Roman" pitchFamily="18" charset="0"/>
              </a:rPr>
              <a:t>  удовлетворяющее  системе неравенств</a:t>
            </a:r>
            <a:endParaRPr lang="ru-RU" sz="2800" b="1" dirty="0">
              <a:latin typeface="Times New Roman" pitchFamily="18" charset="0"/>
              <a:cs typeface="Times New Roman" pitchFamily="18" charset="0"/>
            </a:endParaRPr>
          </a:p>
        </p:txBody>
      </p:sp>
      <p:sp>
        <p:nvSpPr>
          <p:cNvPr id="19" name="Управляющая кнопка: настраиваемая 18">
            <a:hlinkClick r:id="" action="ppaction://noaction" highlightClick="1"/>
          </p:cNvPr>
          <p:cNvSpPr/>
          <p:nvPr/>
        </p:nvSpPr>
        <p:spPr>
          <a:xfrm>
            <a:off x="6516216" y="5661248"/>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accent1">
                    <a:lumMod val="50000"/>
                  </a:schemeClr>
                </a:solidFill>
                <a:latin typeface="Times New Roman" pitchFamily="18" charset="0"/>
                <a:cs typeface="Times New Roman" pitchFamily="18" charset="0"/>
              </a:rPr>
              <a:t>-4</a:t>
            </a:r>
            <a:endParaRPr lang="ru-RU" sz="3600" b="1" dirty="0">
              <a:solidFill>
                <a:schemeClr val="accent1">
                  <a:lumMod val="50000"/>
                </a:schemeClr>
              </a:solidFill>
              <a:latin typeface="Times New Roman" pitchFamily="18" charset="0"/>
              <a:cs typeface="Times New Roman" pitchFamily="18" charset="0"/>
            </a:endParaRPr>
          </a:p>
        </p:txBody>
      </p:sp>
      <p:sp>
        <p:nvSpPr>
          <p:cNvPr id="20" name="Управляющая кнопка: настраиваемая 19">
            <a:hlinkClick r:id="" action="ppaction://noaction" highlightClick="1"/>
          </p:cNvPr>
          <p:cNvSpPr/>
          <p:nvPr/>
        </p:nvSpPr>
        <p:spPr>
          <a:xfrm>
            <a:off x="6516216" y="5661248"/>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21" name="Управляющая кнопка: настраиваемая 20">
            <a:hlinkClick r:id="" action="ppaction://noaction" highlightClick="1"/>
          </p:cNvPr>
          <p:cNvSpPr/>
          <p:nvPr/>
        </p:nvSpPr>
        <p:spPr>
          <a:xfrm>
            <a:off x="6516216" y="5661248"/>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graphicFrame>
        <p:nvGraphicFramePr>
          <p:cNvPr id="18453" name="Object 13"/>
          <p:cNvGraphicFramePr>
            <a:graphicFrameLocks noChangeAspect="1"/>
          </p:cNvGraphicFramePr>
          <p:nvPr/>
        </p:nvGraphicFramePr>
        <p:xfrm>
          <a:off x="3563888" y="1268760"/>
          <a:ext cx="2516187" cy="1200150"/>
        </p:xfrm>
        <a:graphic>
          <a:graphicData uri="http://schemas.openxmlformats.org/presentationml/2006/ole">
            <p:oleObj spid="_x0000_s21506" name="Формула" r:id="rId5" imgW="876240" imgH="457200" progId="Equation.3">
              <p:embed/>
            </p:oleObj>
          </a:graphicData>
        </a:graphic>
      </p:graphicFrame>
      <p:grpSp>
        <p:nvGrpSpPr>
          <p:cNvPr id="2" name="Группа 39"/>
          <p:cNvGrpSpPr/>
          <p:nvPr/>
        </p:nvGrpSpPr>
        <p:grpSpPr>
          <a:xfrm>
            <a:off x="2915816" y="2852936"/>
            <a:ext cx="3600400" cy="1368154"/>
            <a:chOff x="1043608" y="1478994"/>
            <a:chExt cx="2016224" cy="654037"/>
          </a:xfrm>
        </p:grpSpPr>
        <p:sp>
          <p:nvSpPr>
            <p:cNvPr id="87" name="Прямоугольник 86"/>
            <p:cNvSpPr/>
            <p:nvPr/>
          </p:nvSpPr>
          <p:spPr>
            <a:xfrm>
              <a:off x="1043608" y="1484784"/>
              <a:ext cx="2016224" cy="648247"/>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8" name="Object 8"/>
            <p:cNvGraphicFramePr>
              <a:graphicFrameLocks noChangeAspect="1"/>
            </p:cNvGraphicFramePr>
            <p:nvPr/>
          </p:nvGraphicFramePr>
          <p:xfrm>
            <a:off x="1567826" y="1478994"/>
            <a:ext cx="883666" cy="619613"/>
          </p:xfrm>
          <a:graphic>
            <a:graphicData uri="http://schemas.openxmlformats.org/presentationml/2006/ole">
              <p:oleObj spid="_x0000_s21507" name="Формула" r:id="rId6" imgW="545760" imgH="457200" progId="Equation.3">
                <p:embed/>
              </p:oleObj>
            </a:graphicData>
          </a:graphic>
        </p:graphicFrame>
      </p:grpSp>
      <p:sp>
        <p:nvSpPr>
          <p:cNvPr id="89" name="Прямоугольник 88"/>
          <p:cNvSpPr/>
          <p:nvPr/>
        </p:nvSpPr>
        <p:spPr>
          <a:xfrm>
            <a:off x="3347864" y="1196752"/>
            <a:ext cx="2952328" cy="1368152"/>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1" name="Двойная стрелка вверх/вниз 90"/>
          <p:cNvSpPr/>
          <p:nvPr/>
        </p:nvSpPr>
        <p:spPr>
          <a:xfrm>
            <a:off x="4644008" y="2348880"/>
            <a:ext cx="216024" cy="648072"/>
          </a:xfrm>
          <a:prstGeom prst="upDownArrow">
            <a:avLst>
              <a:gd name="adj1" fmla="val 48486"/>
              <a:gd name="adj2" fmla="val 1118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3" name="Group 21"/>
          <p:cNvGrpSpPr>
            <a:grpSpLocks/>
          </p:cNvGrpSpPr>
          <p:nvPr/>
        </p:nvGrpSpPr>
        <p:grpSpPr bwMode="auto">
          <a:xfrm>
            <a:off x="2771800" y="4509120"/>
            <a:ext cx="3987800" cy="723900"/>
            <a:chOff x="2880" y="1615"/>
            <a:chExt cx="2512" cy="456"/>
          </a:xfrm>
        </p:grpSpPr>
        <p:sp>
          <p:nvSpPr>
            <p:cNvPr id="57" name="Line 10"/>
            <p:cNvSpPr>
              <a:spLocks noChangeShapeType="1"/>
            </p:cNvSpPr>
            <p:nvPr/>
          </p:nvSpPr>
          <p:spPr bwMode="auto">
            <a:xfrm>
              <a:off x="2880" y="1706"/>
              <a:ext cx="2494" cy="0"/>
            </a:xfrm>
            <a:prstGeom prst="line">
              <a:avLst/>
            </a:prstGeom>
            <a:noFill/>
            <a:ln w="57150">
              <a:solidFill>
                <a:schemeClr val="tx1"/>
              </a:solidFill>
              <a:round/>
              <a:headEnd/>
              <a:tailEnd type="triangle" w="med" len="med"/>
            </a:ln>
            <a:effectLst/>
          </p:spPr>
          <p:txBody>
            <a:bodyPr/>
            <a:lstStyle/>
            <a:p>
              <a:endParaRPr lang="ru-RU"/>
            </a:p>
          </p:txBody>
        </p:sp>
        <p:sp>
          <p:nvSpPr>
            <p:cNvPr id="59" name="Oval 11"/>
            <p:cNvSpPr>
              <a:spLocks noChangeArrowheads="1"/>
            </p:cNvSpPr>
            <p:nvPr/>
          </p:nvSpPr>
          <p:spPr bwMode="auto">
            <a:xfrm>
              <a:off x="3243" y="1660"/>
              <a:ext cx="91" cy="91"/>
            </a:xfrm>
            <a:prstGeom prst="ellipse">
              <a:avLst/>
            </a:prstGeom>
            <a:solidFill>
              <a:schemeClr val="tx1"/>
            </a:solidFill>
            <a:ln w="31750">
              <a:solidFill>
                <a:schemeClr val="tx1"/>
              </a:solidFill>
              <a:round/>
              <a:headEnd/>
              <a:tailEnd/>
            </a:ln>
            <a:effectLst/>
          </p:spPr>
          <p:txBody>
            <a:bodyPr wrap="none" anchor="ctr"/>
            <a:lstStyle/>
            <a:p>
              <a:endParaRPr lang="ru-RU"/>
            </a:p>
          </p:txBody>
        </p:sp>
        <p:sp>
          <p:nvSpPr>
            <p:cNvPr id="60" name="Oval 12"/>
            <p:cNvSpPr>
              <a:spLocks noChangeArrowheads="1"/>
            </p:cNvSpPr>
            <p:nvPr/>
          </p:nvSpPr>
          <p:spPr bwMode="auto">
            <a:xfrm>
              <a:off x="4830" y="1660"/>
              <a:ext cx="91" cy="91"/>
            </a:xfrm>
            <a:prstGeom prst="ellipse">
              <a:avLst/>
            </a:prstGeom>
            <a:solidFill>
              <a:schemeClr val="tx1"/>
            </a:solidFill>
            <a:ln w="31750">
              <a:solidFill>
                <a:schemeClr val="tx1"/>
              </a:solidFill>
              <a:round/>
              <a:headEnd/>
              <a:tailEnd/>
            </a:ln>
            <a:effectLst/>
          </p:spPr>
          <p:txBody>
            <a:bodyPr wrap="none" anchor="ctr"/>
            <a:lstStyle/>
            <a:p>
              <a:endParaRPr lang="ru-RU"/>
            </a:p>
          </p:txBody>
        </p:sp>
        <p:sp>
          <p:nvSpPr>
            <p:cNvPr id="61" name="Line 13"/>
            <p:cNvSpPr>
              <a:spLocks noChangeShapeType="1"/>
            </p:cNvSpPr>
            <p:nvPr/>
          </p:nvSpPr>
          <p:spPr bwMode="auto">
            <a:xfrm>
              <a:off x="3288" y="1615"/>
              <a:ext cx="1588" cy="0"/>
            </a:xfrm>
            <a:prstGeom prst="line">
              <a:avLst/>
            </a:prstGeom>
            <a:noFill/>
            <a:ln w="152400">
              <a:pattFill prst="wdUpDiag">
                <a:fgClr>
                  <a:srgbClr val="000080"/>
                </a:fgClr>
                <a:bgClr>
                  <a:srgbClr val="FFFFFF"/>
                </a:bgClr>
              </a:pattFill>
              <a:round/>
              <a:headEnd/>
              <a:tailEnd/>
            </a:ln>
            <a:effectLst/>
          </p:spPr>
          <p:txBody>
            <a:bodyPr/>
            <a:lstStyle/>
            <a:p>
              <a:endParaRPr lang="ru-RU"/>
            </a:p>
          </p:txBody>
        </p:sp>
        <p:sp>
          <p:nvSpPr>
            <p:cNvPr id="62" name="Text Box 14"/>
            <p:cNvSpPr txBox="1">
              <a:spLocks noChangeArrowheads="1"/>
            </p:cNvSpPr>
            <p:nvPr/>
          </p:nvSpPr>
          <p:spPr bwMode="auto">
            <a:xfrm>
              <a:off x="4649" y="1706"/>
              <a:ext cx="589" cy="365"/>
            </a:xfrm>
            <a:prstGeom prst="rect">
              <a:avLst/>
            </a:prstGeom>
            <a:noFill/>
            <a:ln w="9525">
              <a:noFill/>
              <a:miter lim="800000"/>
              <a:headEnd/>
              <a:tailEnd/>
            </a:ln>
            <a:effectLst/>
          </p:spPr>
          <p:txBody>
            <a:bodyPr>
              <a:spAutoFit/>
            </a:bodyPr>
            <a:lstStyle/>
            <a:p>
              <a:r>
                <a:rPr lang="en-US" sz="3200" b="1" dirty="0" smtClean="0">
                  <a:latin typeface="Times New Roman" pitchFamily="18" charset="0"/>
                </a:rPr>
                <a:t>  </a:t>
              </a:r>
              <a:r>
                <a:rPr lang="ru-RU" sz="3200" b="1" dirty="0" smtClean="0">
                  <a:latin typeface="Times New Roman" pitchFamily="18" charset="0"/>
                </a:rPr>
                <a:t>-2</a:t>
              </a:r>
              <a:endParaRPr lang="ru-RU" sz="3200" b="1" dirty="0">
                <a:latin typeface="Times New Roman" pitchFamily="18" charset="0"/>
              </a:endParaRPr>
            </a:p>
          </p:txBody>
        </p:sp>
        <p:sp>
          <p:nvSpPr>
            <p:cNvPr id="64" name="Text Box 16"/>
            <p:cNvSpPr txBox="1">
              <a:spLocks noChangeArrowheads="1"/>
            </p:cNvSpPr>
            <p:nvPr/>
          </p:nvSpPr>
          <p:spPr bwMode="auto">
            <a:xfrm>
              <a:off x="2971" y="1706"/>
              <a:ext cx="545" cy="365"/>
            </a:xfrm>
            <a:prstGeom prst="rect">
              <a:avLst/>
            </a:prstGeom>
            <a:noFill/>
            <a:ln w="9525">
              <a:noFill/>
              <a:miter lim="800000"/>
              <a:headEnd/>
              <a:tailEnd/>
            </a:ln>
            <a:effectLst/>
          </p:spPr>
          <p:txBody>
            <a:bodyPr>
              <a:spAutoFit/>
            </a:bodyPr>
            <a:lstStyle/>
            <a:p>
              <a:r>
                <a:rPr lang="ru-RU" sz="3200" b="1" dirty="0">
                  <a:latin typeface="Times New Roman" pitchFamily="18" charset="0"/>
                </a:rPr>
                <a:t>  </a:t>
              </a:r>
              <a:r>
                <a:rPr lang="ru-RU" sz="3200" b="1" dirty="0" smtClean="0">
                  <a:latin typeface="Times New Roman" pitchFamily="18" charset="0"/>
                </a:rPr>
                <a:t>-4</a:t>
              </a:r>
              <a:endParaRPr lang="ru-RU" sz="3200" b="1" dirty="0">
                <a:latin typeface="Times New Roman" pitchFamily="18" charset="0"/>
              </a:endParaRPr>
            </a:p>
          </p:txBody>
        </p:sp>
        <p:sp>
          <p:nvSpPr>
            <p:cNvPr id="65" name="Text Box 17"/>
            <p:cNvSpPr txBox="1">
              <a:spLocks noChangeArrowheads="1"/>
            </p:cNvSpPr>
            <p:nvPr/>
          </p:nvSpPr>
          <p:spPr bwMode="auto">
            <a:xfrm>
              <a:off x="5148" y="1661"/>
              <a:ext cx="244" cy="365"/>
            </a:xfrm>
            <a:prstGeom prst="rect">
              <a:avLst/>
            </a:prstGeom>
            <a:noFill/>
            <a:ln w="9525">
              <a:noFill/>
              <a:miter lim="800000"/>
              <a:headEnd/>
              <a:tailEnd/>
            </a:ln>
            <a:effectLst/>
          </p:spPr>
          <p:txBody>
            <a:bodyPr wrap="none">
              <a:spAutoFit/>
            </a:bodyPr>
            <a:lstStyle/>
            <a:p>
              <a:r>
                <a:rPr lang="ru-RU" sz="3200" b="1" i="1" dirty="0" err="1">
                  <a:latin typeface="Times New Roman" pitchFamily="18" charset="0"/>
                </a:rPr>
                <a:t>х</a:t>
              </a:r>
              <a:endParaRPr lang="ru-RU" sz="3200" b="1" i="1" dirty="0">
                <a:latin typeface="Times New Roman" pitchFamily="18" charset="0"/>
              </a:endParaRPr>
            </a:p>
          </p:txBody>
        </p:sp>
      </p:gr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9" presetClass="entr" presetSubtype="5"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ppt_w"/>
                                          </p:val>
                                        </p:tav>
                                        <p:tav tm="100000">
                                          <p:val>
                                            <p:strVal val="#ppt_w"/>
                                          </p:val>
                                        </p:tav>
                                      </p:tavLst>
                                    </p:anim>
                                    <p:anim calcmode="lin" valueType="num">
                                      <p:cBhvr>
                                        <p:cTn id="8" dur="500" fill="hold"/>
                                        <p:tgtEl>
                                          <p:spTgt spid="19"/>
                                        </p:tgtEl>
                                        <p:attrNameLst>
                                          <p:attrName>ppt_h</p:attrName>
                                        </p:attrNameLst>
                                      </p:cBhvr>
                                      <p:tavLst>
                                        <p:tav tm="0" fmla="#ppt_h*sin(2.5*pi*$)">
                                          <p:val>
                                            <p:fltVal val="0"/>
                                          </p:val>
                                        </p:tav>
                                        <p:tav tm="100000">
                                          <p:val>
                                            <p:fltVal val="1"/>
                                          </p:val>
                                        </p:tav>
                                      </p:tavLst>
                                    </p:anim>
                                  </p:childTnLst>
                                </p:cTn>
                              </p:par>
                              <p:par>
                                <p:cTn id="9" presetID="19" presetClass="exit" presetSubtype="5" fill="hold" grpId="0" nodeType="withEffect">
                                  <p:stCondLst>
                                    <p:cond delay="0"/>
                                  </p:stCondLst>
                                  <p:childTnLst>
                                    <p:anim calcmode="lin" valueType="num">
                                      <p:cBhvr>
                                        <p:cTn id="10" dur="500"/>
                                        <p:tgtEl>
                                          <p:spTgt spid="20"/>
                                        </p:tgtEl>
                                        <p:attrNameLst>
                                          <p:attrName>ppt_w</p:attrName>
                                        </p:attrNameLst>
                                      </p:cBhvr>
                                      <p:tavLst>
                                        <p:tav tm="0">
                                          <p:val>
                                            <p:strVal val="ppt_w"/>
                                          </p:val>
                                        </p:tav>
                                        <p:tav tm="100000">
                                          <p:val>
                                            <p:strVal val="ppt_w"/>
                                          </p:val>
                                        </p:tav>
                                      </p:tavLst>
                                    </p:anim>
                                    <p:anim calcmode="lin" valueType="num">
                                      <p:cBhvr>
                                        <p:cTn id="11"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9" presetClass="entr" presetSubtype="5" fill="hold" grpId="1"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ppt_w"/>
                                          </p:val>
                                        </p:tav>
                                        <p:tav tm="100000">
                                          <p:val>
                                            <p:strVal val="#ppt_w"/>
                                          </p:val>
                                        </p:tav>
                                      </p:tavLst>
                                    </p:anim>
                                    <p:anim calcmode="lin" valueType="num">
                                      <p:cBhvr>
                                        <p:cTn id="18" dur="500" fill="hold"/>
                                        <p:tgtEl>
                                          <p:spTgt spid="20"/>
                                        </p:tgtEl>
                                        <p:attrNameLst>
                                          <p:attrName>ppt_h</p:attrName>
                                        </p:attrNameLst>
                                      </p:cBhvr>
                                      <p:tavLst>
                                        <p:tav tm="0" fmla="#ppt_h*sin(2.5*pi*$)">
                                          <p:val>
                                            <p:fltVal val="0"/>
                                          </p:val>
                                        </p:tav>
                                        <p:tav tm="100000">
                                          <p:val>
                                            <p:fltVal val="1"/>
                                          </p:val>
                                        </p:tav>
                                      </p:tavLst>
                                    </p:anim>
                                  </p:childTnLst>
                                </p:cTn>
                              </p:par>
                              <p:par>
                                <p:cTn id="19" presetID="19" presetClass="exit" presetSubtype="5" fill="hold" grpId="1" nodeType="withEffect">
                                  <p:stCondLst>
                                    <p:cond delay="0"/>
                                  </p:stCondLst>
                                  <p:childTnLst>
                                    <p:anim calcmode="lin" valueType="num">
                                      <p:cBhvr>
                                        <p:cTn id="20" dur="500"/>
                                        <p:tgtEl>
                                          <p:spTgt spid="19"/>
                                        </p:tgtEl>
                                        <p:attrNameLst>
                                          <p:attrName>ppt_w</p:attrName>
                                        </p:attrNameLst>
                                      </p:cBhvr>
                                      <p:tavLst>
                                        <p:tav tm="0">
                                          <p:val>
                                            <p:strVal val="ppt_w"/>
                                          </p:val>
                                        </p:tav>
                                        <p:tav tm="100000">
                                          <p:val>
                                            <p:strVal val="ppt_w"/>
                                          </p:val>
                                        </p:tav>
                                      </p:tavLst>
                                    </p:anim>
                                    <p:anim calcmode="lin" valueType="num">
                                      <p:cBhvr>
                                        <p:cTn id="21" dur="500"/>
                                        <p:tgtEl>
                                          <p:spTgt spid="1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2"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3" restart="whenNotActive" fill="hold" evtFilter="cancelBubble" nodeType="interactiveSeq">
                <p:stCondLst>
                  <p:cond evt="onClick" delay="0">
                    <p:tgtEl>
                      <p:spTgt spid="89"/>
                    </p:tgtEl>
                  </p:cond>
                </p:stCondLst>
                <p:endSync evt="end" delay="0">
                  <p:rtn val="all"/>
                </p:endSync>
                <p:childTnLst>
                  <p:par>
                    <p:cTn id="24" fill="hold">
                      <p:stCondLst>
                        <p:cond delay="0"/>
                      </p:stCondLst>
                      <p:childTnLst>
                        <p:par>
                          <p:cTn id="25" fill="hold">
                            <p:stCondLst>
                              <p:cond delay="0"/>
                            </p:stCondLst>
                            <p:childTnLst>
                              <p:par>
                                <p:cTn id="26" presetID="16" presetClass="entr" presetSubtype="42" fill="hold" grpId="0" nodeType="clickEffect">
                                  <p:stCondLst>
                                    <p:cond delay="0"/>
                                  </p:stCondLst>
                                  <p:childTnLst>
                                    <p:set>
                                      <p:cBhvr>
                                        <p:cTn id="27" dur="1" fill="hold">
                                          <p:stCondLst>
                                            <p:cond delay="0"/>
                                          </p:stCondLst>
                                        </p:cTn>
                                        <p:tgtEl>
                                          <p:spTgt spid="91"/>
                                        </p:tgtEl>
                                        <p:attrNameLst>
                                          <p:attrName>style.visibility</p:attrName>
                                        </p:attrNameLst>
                                      </p:cBhvr>
                                      <p:to>
                                        <p:strVal val="visible"/>
                                      </p:to>
                                    </p:set>
                                    <p:animEffect transition="in" filter="barn(outHorizontal)">
                                      <p:cBhvr>
                                        <p:cTn id="28" dur="500"/>
                                        <p:tgtEl>
                                          <p:spTgt spid="91"/>
                                        </p:tgtEl>
                                      </p:cBhvr>
                                    </p:animEffect>
                                  </p:childTnLst>
                                </p:cTn>
                              </p:par>
                            </p:childTnLst>
                          </p:cTn>
                        </p:par>
                        <p:par>
                          <p:cTn id="29" fill="hold">
                            <p:stCondLst>
                              <p:cond delay="500"/>
                            </p:stCondLst>
                            <p:childTnLst>
                              <p:par>
                                <p:cTn id="30" presetID="47"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9" presetClass="entr" presetSubtype="0"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1000" fill="hold"/>
                                        <p:tgtEl>
                                          <p:spTgt spid="3"/>
                                        </p:tgtEl>
                                        <p:attrNameLst>
                                          <p:attrName>ppt_x</p:attrName>
                                        </p:attrNameLst>
                                      </p:cBhvr>
                                      <p:tavLst>
                                        <p:tav tm="0">
                                          <p:val>
                                            <p:strVal val="#ppt_x-.2"/>
                                          </p:val>
                                        </p:tav>
                                        <p:tav tm="100000">
                                          <p:val>
                                            <p:strVal val="#ppt_x"/>
                                          </p:val>
                                        </p:tav>
                                      </p:tavLst>
                                    </p:anim>
                                    <p:anim calcmode="lin" valueType="num">
                                      <p:cBhvr>
                                        <p:cTn id="40"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41" dur="1000"/>
                                        <p:tgtEl>
                                          <p:spTgt spid="3"/>
                                        </p:tgtEl>
                                      </p:cBhvr>
                                    </p:animEffect>
                                  </p:childTnLst>
                                </p:cTn>
                              </p:par>
                            </p:childTnLst>
                          </p:cTn>
                        </p:par>
                      </p:childTnLst>
                    </p:cTn>
                  </p:par>
                </p:childTnLst>
              </p:cTn>
              <p:nextCondLst>
                <p:cond evt="onClick" delay="0">
                  <p:tgtEl>
                    <p:spTgt spid="89"/>
                  </p:tgtEl>
                </p:cond>
              </p:nextCondLst>
            </p:seq>
          </p:childTnLst>
        </p:cTn>
      </p:par>
    </p:tnLst>
    <p:bldLst>
      <p:bldP spid="19" grpId="0" animBg="1"/>
      <p:bldP spid="19" grpId="1" animBg="1"/>
      <p:bldP spid="20" grpId="0" animBg="1"/>
      <p:bldP spid="20" grpId="1" animBg="1"/>
      <p:bldP spid="9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a:t>
            </a:r>
            <a:r>
              <a:rPr lang="en-US" sz="2400" b="1" dirty="0" smtClean="0">
                <a:solidFill>
                  <a:schemeClr val="bg1"/>
                </a:solidFill>
                <a:latin typeface="Times New Roman" pitchFamily="18" charset="0"/>
                <a:cs typeface="Times New Roman" pitchFamily="18" charset="0"/>
              </a:rPr>
              <a:t>15</a:t>
            </a:r>
            <a:endParaRPr lang="ru-RU" sz="2400" b="1" dirty="0">
              <a:solidFill>
                <a:schemeClr val="bg1"/>
              </a:solidFill>
              <a:latin typeface="Times New Roman" pitchFamily="18" charset="0"/>
              <a:cs typeface="Times New Roman" pitchFamily="18" charset="0"/>
            </a:endParaRPr>
          </a:p>
        </p:txBody>
      </p:sp>
      <p:sp>
        <p:nvSpPr>
          <p:cNvPr id="5" name="TextBox 4"/>
          <p:cNvSpPr txBox="1"/>
          <p:nvPr/>
        </p:nvSpPr>
        <p:spPr>
          <a:xfrm>
            <a:off x="1547664" y="188640"/>
            <a:ext cx="7200800" cy="954107"/>
          </a:xfrm>
          <a:prstGeom prst="rect">
            <a:avLst/>
          </a:prstGeom>
          <a:noFill/>
        </p:spPr>
        <p:txBody>
          <a:bodyPr wrap="square" rtlCol="0">
            <a:spAutoFit/>
          </a:bodyPr>
          <a:lstStyle/>
          <a:p>
            <a:pPr algn="ctr"/>
            <a:r>
              <a:rPr lang="ru-RU" sz="2800" b="1" dirty="0" smtClean="0">
                <a:latin typeface="Times New Roman" pitchFamily="18" charset="0"/>
                <a:cs typeface="Times New Roman" pitchFamily="18" charset="0"/>
              </a:rPr>
              <a:t> Решение какого из данных неравенств изображено на рисунке?</a:t>
            </a:r>
            <a:endParaRPr lang="ru-RU" sz="2800" b="1" dirty="0">
              <a:latin typeface="Times New Roman" pitchFamily="18" charset="0"/>
              <a:cs typeface="Times New Roman" pitchFamily="18" charset="0"/>
            </a:endParaRPr>
          </a:p>
        </p:txBody>
      </p:sp>
      <p:grpSp>
        <p:nvGrpSpPr>
          <p:cNvPr id="2" name="Group 21"/>
          <p:cNvGrpSpPr>
            <a:grpSpLocks/>
          </p:cNvGrpSpPr>
          <p:nvPr/>
        </p:nvGrpSpPr>
        <p:grpSpPr bwMode="auto">
          <a:xfrm>
            <a:off x="2987675" y="1412776"/>
            <a:ext cx="3987800" cy="723900"/>
            <a:chOff x="2880" y="1615"/>
            <a:chExt cx="2512" cy="456"/>
          </a:xfrm>
        </p:grpSpPr>
        <p:sp>
          <p:nvSpPr>
            <p:cNvPr id="7" name="Line 10"/>
            <p:cNvSpPr>
              <a:spLocks noChangeShapeType="1"/>
            </p:cNvSpPr>
            <p:nvPr/>
          </p:nvSpPr>
          <p:spPr bwMode="auto">
            <a:xfrm>
              <a:off x="2880" y="1706"/>
              <a:ext cx="2494" cy="0"/>
            </a:xfrm>
            <a:prstGeom prst="line">
              <a:avLst/>
            </a:prstGeom>
            <a:noFill/>
            <a:ln w="57150">
              <a:solidFill>
                <a:schemeClr val="tx1"/>
              </a:solidFill>
              <a:round/>
              <a:headEnd/>
              <a:tailEnd type="triangle" w="med" len="med"/>
            </a:ln>
            <a:effectLst/>
          </p:spPr>
          <p:txBody>
            <a:bodyPr/>
            <a:lstStyle/>
            <a:p>
              <a:endParaRPr lang="ru-RU"/>
            </a:p>
          </p:txBody>
        </p:sp>
        <p:sp>
          <p:nvSpPr>
            <p:cNvPr id="8" name="Oval 11"/>
            <p:cNvSpPr>
              <a:spLocks noChangeArrowheads="1"/>
            </p:cNvSpPr>
            <p:nvPr/>
          </p:nvSpPr>
          <p:spPr bwMode="auto">
            <a:xfrm>
              <a:off x="3470" y="1660"/>
              <a:ext cx="91" cy="91"/>
            </a:xfrm>
            <a:prstGeom prst="ellipse">
              <a:avLst/>
            </a:prstGeom>
            <a:solidFill>
              <a:schemeClr val="bg1"/>
            </a:solidFill>
            <a:ln w="31750">
              <a:solidFill>
                <a:schemeClr val="tx1"/>
              </a:solidFill>
              <a:round/>
              <a:headEnd/>
              <a:tailEnd/>
            </a:ln>
            <a:effectLst/>
          </p:spPr>
          <p:txBody>
            <a:bodyPr wrap="none" anchor="ctr"/>
            <a:lstStyle/>
            <a:p>
              <a:endParaRPr lang="ru-RU"/>
            </a:p>
          </p:txBody>
        </p:sp>
        <p:sp>
          <p:nvSpPr>
            <p:cNvPr id="9" name="Oval 12"/>
            <p:cNvSpPr>
              <a:spLocks noChangeArrowheads="1"/>
            </p:cNvSpPr>
            <p:nvPr/>
          </p:nvSpPr>
          <p:spPr bwMode="auto">
            <a:xfrm>
              <a:off x="4468" y="1660"/>
              <a:ext cx="91" cy="91"/>
            </a:xfrm>
            <a:prstGeom prst="ellipse">
              <a:avLst/>
            </a:prstGeom>
            <a:solidFill>
              <a:schemeClr val="bg1"/>
            </a:solidFill>
            <a:ln w="31750">
              <a:solidFill>
                <a:schemeClr val="tx1"/>
              </a:solidFill>
              <a:round/>
              <a:headEnd/>
              <a:tailEnd/>
            </a:ln>
            <a:effectLst/>
          </p:spPr>
          <p:txBody>
            <a:bodyPr wrap="none" anchor="ctr"/>
            <a:lstStyle/>
            <a:p>
              <a:endParaRPr lang="ru-RU"/>
            </a:p>
          </p:txBody>
        </p:sp>
        <p:sp>
          <p:nvSpPr>
            <p:cNvPr id="10" name="Line 13"/>
            <p:cNvSpPr>
              <a:spLocks noChangeShapeType="1"/>
            </p:cNvSpPr>
            <p:nvPr/>
          </p:nvSpPr>
          <p:spPr bwMode="auto">
            <a:xfrm flipH="1" flipV="1">
              <a:off x="2880" y="1615"/>
              <a:ext cx="635" cy="0"/>
            </a:xfrm>
            <a:prstGeom prst="line">
              <a:avLst/>
            </a:prstGeom>
            <a:noFill/>
            <a:ln w="152400">
              <a:pattFill prst="wdUpDiag">
                <a:fgClr>
                  <a:srgbClr val="000080"/>
                </a:fgClr>
                <a:bgClr>
                  <a:srgbClr val="FFFFFF"/>
                </a:bgClr>
              </a:pattFill>
              <a:round/>
              <a:headEnd/>
              <a:tailEnd/>
            </a:ln>
            <a:effectLst/>
          </p:spPr>
          <p:txBody>
            <a:bodyPr/>
            <a:lstStyle/>
            <a:p>
              <a:endParaRPr lang="ru-RU"/>
            </a:p>
          </p:txBody>
        </p:sp>
        <p:sp>
          <p:nvSpPr>
            <p:cNvPr id="11" name="Text Box 14"/>
            <p:cNvSpPr txBox="1">
              <a:spLocks noChangeArrowheads="1"/>
            </p:cNvSpPr>
            <p:nvPr/>
          </p:nvSpPr>
          <p:spPr bwMode="auto">
            <a:xfrm>
              <a:off x="4286" y="1706"/>
              <a:ext cx="589" cy="365"/>
            </a:xfrm>
            <a:prstGeom prst="rect">
              <a:avLst/>
            </a:prstGeom>
            <a:noFill/>
            <a:ln w="9525">
              <a:noFill/>
              <a:miter lim="800000"/>
              <a:headEnd/>
              <a:tailEnd/>
            </a:ln>
            <a:effectLst/>
          </p:spPr>
          <p:txBody>
            <a:bodyPr>
              <a:spAutoFit/>
            </a:bodyPr>
            <a:lstStyle/>
            <a:p>
              <a:r>
                <a:rPr lang="en-US" sz="3200" b="1" dirty="0" smtClean="0">
                  <a:latin typeface="Times New Roman" pitchFamily="18" charset="0"/>
                </a:rPr>
                <a:t>  2</a:t>
              </a:r>
              <a:endParaRPr lang="ru-RU" sz="3200" b="1" dirty="0">
                <a:latin typeface="Times New Roman" pitchFamily="18" charset="0"/>
              </a:endParaRPr>
            </a:p>
          </p:txBody>
        </p:sp>
        <p:sp>
          <p:nvSpPr>
            <p:cNvPr id="12" name="Text Box 16"/>
            <p:cNvSpPr txBox="1">
              <a:spLocks noChangeArrowheads="1"/>
            </p:cNvSpPr>
            <p:nvPr/>
          </p:nvSpPr>
          <p:spPr bwMode="auto">
            <a:xfrm>
              <a:off x="3243" y="1706"/>
              <a:ext cx="545" cy="365"/>
            </a:xfrm>
            <a:prstGeom prst="rect">
              <a:avLst/>
            </a:prstGeom>
            <a:noFill/>
            <a:ln w="9525">
              <a:noFill/>
              <a:miter lim="800000"/>
              <a:headEnd/>
              <a:tailEnd/>
            </a:ln>
            <a:effectLst/>
          </p:spPr>
          <p:txBody>
            <a:bodyPr>
              <a:spAutoFit/>
            </a:bodyPr>
            <a:lstStyle/>
            <a:p>
              <a:r>
                <a:rPr lang="ru-RU" sz="3200" b="1" dirty="0">
                  <a:latin typeface="Times New Roman" pitchFamily="18" charset="0"/>
                </a:rPr>
                <a:t>  </a:t>
              </a:r>
              <a:r>
                <a:rPr lang="en-US" sz="3200" b="1" dirty="0" smtClean="0">
                  <a:latin typeface="Times New Roman" pitchFamily="18" charset="0"/>
                </a:rPr>
                <a:t>-2</a:t>
              </a:r>
              <a:endParaRPr lang="ru-RU" sz="3200" b="1" dirty="0">
                <a:latin typeface="Times New Roman" pitchFamily="18" charset="0"/>
              </a:endParaRPr>
            </a:p>
          </p:txBody>
        </p:sp>
        <p:sp>
          <p:nvSpPr>
            <p:cNvPr id="13" name="Text Box 17"/>
            <p:cNvSpPr txBox="1">
              <a:spLocks noChangeArrowheads="1"/>
            </p:cNvSpPr>
            <p:nvPr/>
          </p:nvSpPr>
          <p:spPr bwMode="auto">
            <a:xfrm>
              <a:off x="5148" y="1661"/>
              <a:ext cx="244" cy="365"/>
            </a:xfrm>
            <a:prstGeom prst="rect">
              <a:avLst/>
            </a:prstGeom>
            <a:noFill/>
            <a:ln w="9525">
              <a:noFill/>
              <a:miter lim="800000"/>
              <a:headEnd/>
              <a:tailEnd/>
            </a:ln>
            <a:effectLst/>
          </p:spPr>
          <p:txBody>
            <a:bodyPr wrap="none">
              <a:spAutoFit/>
            </a:bodyPr>
            <a:lstStyle/>
            <a:p>
              <a:r>
                <a:rPr lang="ru-RU" sz="3200" b="1" i="1" dirty="0" err="1">
                  <a:latin typeface="Times New Roman" pitchFamily="18" charset="0"/>
                </a:rPr>
                <a:t>х</a:t>
              </a:r>
              <a:endParaRPr lang="ru-RU" sz="3200" b="1" i="1" dirty="0">
                <a:latin typeface="Times New Roman" pitchFamily="18" charset="0"/>
              </a:endParaRPr>
            </a:p>
          </p:txBody>
        </p:sp>
      </p:grpSp>
      <p:sp>
        <p:nvSpPr>
          <p:cNvPr id="14" name="Прямоугольник 13"/>
          <p:cNvSpPr/>
          <p:nvPr/>
        </p:nvSpPr>
        <p:spPr>
          <a:xfrm>
            <a:off x="2843808" y="1124744"/>
            <a:ext cx="4176464" cy="936104"/>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323528" y="2204864"/>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a:t>
            </a:r>
            <a:endParaRPr lang="ru-RU" sz="2400" b="1" dirty="0">
              <a:solidFill>
                <a:schemeClr val="bg1"/>
              </a:solidFill>
              <a:latin typeface="Times New Roman" pitchFamily="18" charset="0"/>
              <a:cs typeface="Times New Roman" pitchFamily="18" charset="0"/>
            </a:endParaRPr>
          </a:p>
        </p:txBody>
      </p:sp>
      <p:grpSp>
        <p:nvGrpSpPr>
          <p:cNvPr id="3" name="Группа 30"/>
          <p:cNvGrpSpPr/>
          <p:nvPr/>
        </p:nvGrpSpPr>
        <p:grpSpPr>
          <a:xfrm>
            <a:off x="3059832" y="2204864"/>
            <a:ext cx="5760640" cy="720080"/>
            <a:chOff x="1043608" y="1484784"/>
            <a:chExt cx="5760640" cy="720080"/>
          </a:xfrm>
        </p:grpSpPr>
        <p:sp>
          <p:nvSpPr>
            <p:cNvPr id="17" name="Прямоугольник 16"/>
            <p:cNvSpPr/>
            <p:nvPr/>
          </p:nvSpPr>
          <p:spPr>
            <a:xfrm>
              <a:off x="1043608" y="1484784"/>
              <a:ext cx="5760640" cy="72008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18" name="Object 8"/>
            <p:cNvGraphicFramePr>
              <a:graphicFrameLocks noChangeAspect="1"/>
            </p:cNvGraphicFramePr>
            <p:nvPr/>
          </p:nvGraphicFramePr>
          <p:xfrm>
            <a:off x="2699792" y="1614562"/>
            <a:ext cx="2304256" cy="454025"/>
          </p:xfrm>
          <a:graphic>
            <a:graphicData uri="http://schemas.openxmlformats.org/presentationml/2006/ole">
              <p:oleObj spid="_x0000_s22530" name="Формула" r:id="rId4" imgW="952200" imgH="177480" progId="Equation.3">
                <p:embed/>
              </p:oleObj>
            </a:graphicData>
          </a:graphic>
        </p:graphicFrame>
      </p:grpSp>
      <p:grpSp>
        <p:nvGrpSpPr>
          <p:cNvPr id="6" name="Группа 29"/>
          <p:cNvGrpSpPr/>
          <p:nvPr/>
        </p:nvGrpSpPr>
        <p:grpSpPr>
          <a:xfrm>
            <a:off x="971600" y="2204864"/>
            <a:ext cx="2016224" cy="720080"/>
            <a:chOff x="1043608" y="1484784"/>
            <a:chExt cx="2016224" cy="720080"/>
          </a:xfrm>
        </p:grpSpPr>
        <p:sp>
          <p:nvSpPr>
            <p:cNvPr id="20" name="Прямоугольник 19"/>
            <p:cNvSpPr/>
            <p:nvPr/>
          </p:nvSpPr>
          <p:spPr>
            <a:xfrm>
              <a:off x="1043608" y="1484784"/>
              <a:ext cx="2016224" cy="72008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21" name="Object 8"/>
            <p:cNvGraphicFramePr>
              <a:graphicFrameLocks noChangeAspect="1"/>
            </p:cNvGraphicFramePr>
            <p:nvPr/>
          </p:nvGraphicFramePr>
          <p:xfrm>
            <a:off x="1331640" y="1573287"/>
            <a:ext cx="1440160" cy="519113"/>
          </p:xfrm>
          <a:graphic>
            <a:graphicData uri="http://schemas.openxmlformats.org/presentationml/2006/ole">
              <p:oleObj spid="_x0000_s22531" name="Формула" r:id="rId5" imgW="622080" imgH="203040" progId="Equation.3">
                <p:embed/>
              </p:oleObj>
            </a:graphicData>
          </a:graphic>
        </p:graphicFrame>
      </p:grpSp>
      <p:sp>
        <p:nvSpPr>
          <p:cNvPr id="25" name="Прямоугольник 24"/>
          <p:cNvSpPr/>
          <p:nvPr/>
        </p:nvSpPr>
        <p:spPr>
          <a:xfrm>
            <a:off x="323528" y="3068960"/>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2)</a:t>
            </a:r>
            <a:endParaRPr lang="ru-RU" sz="2400" b="1" dirty="0">
              <a:solidFill>
                <a:schemeClr val="bg1"/>
              </a:solidFill>
              <a:latin typeface="Times New Roman" pitchFamily="18" charset="0"/>
              <a:cs typeface="Times New Roman" pitchFamily="18" charset="0"/>
            </a:endParaRPr>
          </a:p>
        </p:txBody>
      </p:sp>
      <p:grpSp>
        <p:nvGrpSpPr>
          <p:cNvPr id="16" name="Группа 30"/>
          <p:cNvGrpSpPr/>
          <p:nvPr/>
        </p:nvGrpSpPr>
        <p:grpSpPr>
          <a:xfrm>
            <a:off x="3059832" y="3933056"/>
            <a:ext cx="5760640" cy="720080"/>
            <a:chOff x="1043608" y="1484784"/>
            <a:chExt cx="5760640" cy="720080"/>
          </a:xfrm>
        </p:grpSpPr>
        <p:sp>
          <p:nvSpPr>
            <p:cNvPr id="27" name="Прямоугольник 26"/>
            <p:cNvSpPr/>
            <p:nvPr/>
          </p:nvSpPr>
          <p:spPr>
            <a:xfrm>
              <a:off x="1043608" y="1484784"/>
              <a:ext cx="5760640" cy="72008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28" name="Object 8"/>
            <p:cNvGraphicFramePr>
              <a:graphicFrameLocks noChangeAspect="1"/>
            </p:cNvGraphicFramePr>
            <p:nvPr/>
          </p:nvGraphicFramePr>
          <p:xfrm>
            <a:off x="2392264" y="1582316"/>
            <a:ext cx="2917825" cy="519113"/>
          </p:xfrm>
          <a:graphic>
            <a:graphicData uri="http://schemas.openxmlformats.org/presentationml/2006/ole">
              <p:oleObj spid="_x0000_s22532" name="Формула" r:id="rId6" imgW="1206360" imgH="203040" progId="Equation.3">
                <p:embed/>
              </p:oleObj>
            </a:graphicData>
          </a:graphic>
        </p:graphicFrame>
      </p:grpSp>
      <p:grpSp>
        <p:nvGrpSpPr>
          <p:cNvPr id="19" name="Группа 29"/>
          <p:cNvGrpSpPr/>
          <p:nvPr/>
        </p:nvGrpSpPr>
        <p:grpSpPr>
          <a:xfrm>
            <a:off x="971600" y="3933056"/>
            <a:ext cx="2016224" cy="720080"/>
            <a:chOff x="1043608" y="1484784"/>
            <a:chExt cx="2016224" cy="720080"/>
          </a:xfrm>
        </p:grpSpPr>
        <p:sp>
          <p:nvSpPr>
            <p:cNvPr id="30" name="Прямоугольник 29"/>
            <p:cNvSpPr/>
            <p:nvPr/>
          </p:nvSpPr>
          <p:spPr>
            <a:xfrm>
              <a:off x="1043608" y="1484784"/>
              <a:ext cx="2016224" cy="72008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1" name="Object 8"/>
            <p:cNvGraphicFramePr>
              <a:graphicFrameLocks noChangeAspect="1"/>
            </p:cNvGraphicFramePr>
            <p:nvPr/>
          </p:nvGraphicFramePr>
          <p:xfrm>
            <a:off x="1331640" y="1556792"/>
            <a:ext cx="1512168" cy="519113"/>
          </p:xfrm>
          <a:graphic>
            <a:graphicData uri="http://schemas.openxmlformats.org/presentationml/2006/ole">
              <p:oleObj spid="_x0000_s22533" name="Формула" r:id="rId7" imgW="622080" imgH="203040" progId="Equation.3">
                <p:embed/>
              </p:oleObj>
            </a:graphicData>
          </a:graphic>
        </p:graphicFrame>
      </p:grpSp>
      <p:sp>
        <p:nvSpPr>
          <p:cNvPr id="32" name="Прямоугольник 31"/>
          <p:cNvSpPr/>
          <p:nvPr/>
        </p:nvSpPr>
        <p:spPr>
          <a:xfrm>
            <a:off x="323528" y="3933056"/>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3)</a:t>
            </a:r>
            <a:endParaRPr lang="ru-RU" sz="2400" b="1" dirty="0">
              <a:solidFill>
                <a:schemeClr val="bg1"/>
              </a:solidFill>
              <a:latin typeface="Times New Roman" pitchFamily="18" charset="0"/>
              <a:cs typeface="Times New Roman" pitchFamily="18" charset="0"/>
            </a:endParaRPr>
          </a:p>
        </p:txBody>
      </p:sp>
      <p:grpSp>
        <p:nvGrpSpPr>
          <p:cNvPr id="22" name="Группа 30"/>
          <p:cNvGrpSpPr/>
          <p:nvPr/>
        </p:nvGrpSpPr>
        <p:grpSpPr>
          <a:xfrm>
            <a:off x="3059832" y="4797152"/>
            <a:ext cx="2736304" cy="720080"/>
            <a:chOff x="1043608" y="1484784"/>
            <a:chExt cx="2736304" cy="720080"/>
          </a:xfrm>
        </p:grpSpPr>
        <p:sp>
          <p:nvSpPr>
            <p:cNvPr id="34" name="Прямоугольник 33"/>
            <p:cNvSpPr/>
            <p:nvPr/>
          </p:nvSpPr>
          <p:spPr>
            <a:xfrm>
              <a:off x="1043608" y="1484784"/>
              <a:ext cx="2736304" cy="72008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5" name="Object 8"/>
            <p:cNvGraphicFramePr>
              <a:graphicFrameLocks noChangeAspect="1"/>
            </p:cNvGraphicFramePr>
            <p:nvPr/>
          </p:nvGraphicFramePr>
          <p:xfrm>
            <a:off x="1171476" y="1557487"/>
            <a:ext cx="2487613" cy="550862"/>
          </p:xfrm>
          <a:graphic>
            <a:graphicData uri="http://schemas.openxmlformats.org/presentationml/2006/ole">
              <p:oleObj spid="_x0000_s22534" name="Формула" r:id="rId8" imgW="1028520" imgH="215640" progId="Equation.3">
                <p:embed/>
              </p:oleObj>
            </a:graphicData>
          </a:graphic>
        </p:graphicFrame>
      </p:grpSp>
      <p:grpSp>
        <p:nvGrpSpPr>
          <p:cNvPr id="23" name="Группа 29"/>
          <p:cNvGrpSpPr/>
          <p:nvPr/>
        </p:nvGrpSpPr>
        <p:grpSpPr>
          <a:xfrm>
            <a:off x="971600" y="4797152"/>
            <a:ext cx="2016224" cy="720080"/>
            <a:chOff x="1043608" y="1484784"/>
            <a:chExt cx="2016224" cy="720080"/>
          </a:xfrm>
        </p:grpSpPr>
        <p:sp>
          <p:nvSpPr>
            <p:cNvPr id="37" name="Прямоугольник 36"/>
            <p:cNvSpPr/>
            <p:nvPr/>
          </p:nvSpPr>
          <p:spPr>
            <a:xfrm>
              <a:off x="1043608" y="1484784"/>
              <a:ext cx="2016224" cy="72008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38" name="Object 8"/>
            <p:cNvGraphicFramePr>
              <a:graphicFrameLocks noChangeAspect="1"/>
            </p:cNvGraphicFramePr>
            <p:nvPr/>
          </p:nvGraphicFramePr>
          <p:xfrm>
            <a:off x="1331640" y="1556792"/>
            <a:ext cx="1512168" cy="519113"/>
          </p:xfrm>
          <a:graphic>
            <a:graphicData uri="http://schemas.openxmlformats.org/presentationml/2006/ole">
              <p:oleObj spid="_x0000_s22535" name="Формула" r:id="rId9" imgW="622080" imgH="203040" progId="Equation.3">
                <p:embed/>
              </p:oleObj>
            </a:graphicData>
          </a:graphic>
        </p:graphicFrame>
      </p:grpSp>
      <p:grpSp>
        <p:nvGrpSpPr>
          <p:cNvPr id="24" name="Группа 30"/>
          <p:cNvGrpSpPr/>
          <p:nvPr/>
        </p:nvGrpSpPr>
        <p:grpSpPr>
          <a:xfrm>
            <a:off x="6084168" y="4797152"/>
            <a:ext cx="2736304" cy="720080"/>
            <a:chOff x="1043608" y="1484784"/>
            <a:chExt cx="2736304" cy="720080"/>
          </a:xfrm>
        </p:grpSpPr>
        <p:sp>
          <p:nvSpPr>
            <p:cNvPr id="41" name="Прямоугольник 40"/>
            <p:cNvSpPr/>
            <p:nvPr/>
          </p:nvSpPr>
          <p:spPr>
            <a:xfrm>
              <a:off x="1043608" y="1484784"/>
              <a:ext cx="2736304" cy="72008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42" name="Object 8"/>
            <p:cNvGraphicFramePr>
              <a:graphicFrameLocks noChangeAspect="1"/>
            </p:cNvGraphicFramePr>
            <p:nvPr/>
          </p:nvGraphicFramePr>
          <p:xfrm>
            <a:off x="1585665" y="1604120"/>
            <a:ext cx="1658938" cy="454025"/>
          </p:xfrm>
          <a:graphic>
            <a:graphicData uri="http://schemas.openxmlformats.org/presentationml/2006/ole">
              <p:oleObj spid="_x0000_s22536" name="Формула" r:id="rId10" imgW="685800" imgH="177480" progId="Equation.3">
                <p:embed/>
              </p:oleObj>
            </a:graphicData>
          </a:graphic>
        </p:graphicFrame>
      </p:grpSp>
      <p:sp>
        <p:nvSpPr>
          <p:cNvPr id="39" name="Двойная стрелка влево/вправо 38"/>
          <p:cNvSpPr/>
          <p:nvPr/>
        </p:nvSpPr>
        <p:spPr>
          <a:xfrm>
            <a:off x="5652120" y="5085184"/>
            <a:ext cx="648072" cy="216024"/>
          </a:xfrm>
          <a:prstGeom prst="leftRightArrow">
            <a:avLst>
              <a:gd name="adj1" fmla="val 61800"/>
              <a:gd name="adj2" fmla="val 10605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3" name="Прямоугольник 42"/>
          <p:cNvSpPr/>
          <p:nvPr/>
        </p:nvSpPr>
        <p:spPr>
          <a:xfrm>
            <a:off x="323528" y="4797152"/>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latin typeface="Times New Roman" pitchFamily="18" charset="0"/>
                <a:cs typeface="Times New Roman" pitchFamily="18" charset="0"/>
              </a:rPr>
              <a:t>4</a:t>
            </a:r>
            <a:r>
              <a:rPr lang="ru-RU" sz="2400" b="1" dirty="0" smtClean="0">
                <a:solidFill>
                  <a:schemeClr val="bg1"/>
                </a:solidFill>
                <a:latin typeface="Times New Roman" pitchFamily="18" charset="0"/>
                <a:cs typeface="Times New Roman" pitchFamily="18" charset="0"/>
              </a:rPr>
              <a:t>)</a:t>
            </a:r>
            <a:endParaRPr lang="ru-RU" sz="2400" b="1" dirty="0">
              <a:solidFill>
                <a:schemeClr val="bg1"/>
              </a:solidFill>
              <a:latin typeface="Times New Roman" pitchFamily="18" charset="0"/>
              <a:cs typeface="Times New Roman" pitchFamily="18" charset="0"/>
            </a:endParaRPr>
          </a:p>
        </p:txBody>
      </p:sp>
      <p:grpSp>
        <p:nvGrpSpPr>
          <p:cNvPr id="26" name="Группа 30"/>
          <p:cNvGrpSpPr/>
          <p:nvPr/>
        </p:nvGrpSpPr>
        <p:grpSpPr>
          <a:xfrm>
            <a:off x="3059832" y="3068960"/>
            <a:ext cx="5760640" cy="720080"/>
            <a:chOff x="1043608" y="1484784"/>
            <a:chExt cx="5760640" cy="720080"/>
          </a:xfrm>
        </p:grpSpPr>
        <p:sp>
          <p:nvSpPr>
            <p:cNvPr id="45" name="Прямоугольник 44"/>
            <p:cNvSpPr/>
            <p:nvPr/>
          </p:nvSpPr>
          <p:spPr>
            <a:xfrm>
              <a:off x="1043608" y="1484784"/>
              <a:ext cx="5760640" cy="72008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46" name="Object 8"/>
            <p:cNvGraphicFramePr>
              <a:graphicFrameLocks noChangeAspect="1"/>
            </p:cNvGraphicFramePr>
            <p:nvPr/>
          </p:nvGraphicFramePr>
          <p:xfrm>
            <a:off x="2468464" y="1629495"/>
            <a:ext cx="2641600" cy="454025"/>
          </p:xfrm>
          <a:graphic>
            <a:graphicData uri="http://schemas.openxmlformats.org/presentationml/2006/ole">
              <p:oleObj spid="_x0000_s22537" name="Формула" r:id="rId11" imgW="1091880" imgH="177480" progId="Equation.3">
                <p:embed/>
              </p:oleObj>
            </a:graphicData>
          </a:graphic>
        </p:graphicFrame>
      </p:grpSp>
      <p:grpSp>
        <p:nvGrpSpPr>
          <p:cNvPr id="29" name="Группа 29"/>
          <p:cNvGrpSpPr/>
          <p:nvPr/>
        </p:nvGrpSpPr>
        <p:grpSpPr>
          <a:xfrm>
            <a:off x="971600" y="3068960"/>
            <a:ext cx="2016224" cy="720080"/>
            <a:chOff x="1043608" y="1484784"/>
            <a:chExt cx="2016224" cy="720080"/>
          </a:xfrm>
        </p:grpSpPr>
        <p:sp>
          <p:nvSpPr>
            <p:cNvPr id="48" name="Прямоугольник 47"/>
            <p:cNvSpPr/>
            <p:nvPr/>
          </p:nvSpPr>
          <p:spPr>
            <a:xfrm>
              <a:off x="1043608" y="1484784"/>
              <a:ext cx="2016224" cy="72008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49" name="Object 8"/>
            <p:cNvGraphicFramePr>
              <a:graphicFrameLocks noChangeAspect="1"/>
            </p:cNvGraphicFramePr>
            <p:nvPr/>
          </p:nvGraphicFramePr>
          <p:xfrm>
            <a:off x="1331640" y="1556792"/>
            <a:ext cx="1512168" cy="519113"/>
          </p:xfrm>
          <a:graphic>
            <a:graphicData uri="http://schemas.openxmlformats.org/presentationml/2006/ole">
              <p:oleObj spid="_x0000_s22538" name="Формула" r:id="rId12" imgW="622080" imgH="203040" progId="Equation.3">
                <p:embed/>
              </p:oleObj>
            </a:graphicData>
          </a:graphic>
        </p:graphicFrame>
      </p:grpSp>
      <p:sp>
        <p:nvSpPr>
          <p:cNvPr id="53" name="Двойная стрелка влево/вправо 52"/>
          <p:cNvSpPr/>
          <p:nvPr/>
        </p:nvSpPr>
        <p:spPr>
          <a:xfrm>
            <a:off x="2771800" y="3284984"/>
            <a:ext cx="648072" cy="216024"/>
          </a:xfrm>
          <a:prstGeom prst="leftRightArrow">
            <a:avLst>
              <a:gd name="adj1" fmla="val 61800"/>
              <a:gd name="adj2" fmla="val 10605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4" name="Управляющая кнопка: далее 53">
            <a:hlinkClick r:id="" action="ppaction://hlinkshowjump?jump=nextslide" highlightClick="1"/>
          </p:cNvPr>
          <p:cNvSpPr/>
          <p:nvPr/>
        </p:nvSpPr>
        <p:spPr>
          <a:xfrm>
            <a:off x="817240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5" name="Управляющая кнопка: возврат 54">
            <a:hlinkClick r:id="" action="ppaction://hlinkshowjump?jump=lastslideviewed" highlightClick="1"/>
          </p:cNvPr>
          <p:cNvSpPr/>
          <p:nvPr/>
        </p:nvSpPr>
        <p:spPr>
          <a:xfrm>
            <a:off x="658822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6" name="Управляющая кнопка: домой 55">
            <a:hlinkClick r:id="rId13" action="ppaction://hlinksldjump" highlightClick="1"/>
          </p:cNvPr>
          <p:cNvSpPr/>
          <p:nvPr/>
        </p:nvSpPr>
        <p:spPr>
          <a:xfrm>
            <a:off x="738031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7" name="Управляющая кнопка: настраиваемая 56">
            <a:hlinkClick r:id="" action="ppaction://noaction" highlightClick="1"/>
          </p:cNvPr>
          <p:cNvSpPr/>
          <p:nvPr/>
        </p:nvSpPr>
        <p:spPr>
          <a:xfrm>
            <a:off x="6516216" y="5661248"/>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chemeClr val="accent1">
                    <a:lumMod val="50000"/>
                  </a:schemeClr>
                </a:solidFill>
                <a:latin typeface="Times New Roman" pitchFamily="18" charset="0"/>
                <a:cs typeface="Times New Roman" pitchFamily="18" charset="0"/>
              </a:rPr>
              <a:t>2</a:t>
            </a:r>
            <a:endParaRPr lang="ru-RU" sz="3600" b="1" dirty="0">
              <a:solidFill>
                <a:schemeClr val="accent1">
                  <a:lumMod val="50000"/>
                </a:schemeClr>
              </a:solidFill>
              <a:latin typeface="Times New Roman" pitchFamily="18" charset="0"/>
              <a:cs typeface="Times New Roman" pitchFamily="18" charset="0"/>
            </a:endParaRPr>
          </a:p>
        </p:txBody>
      </p:sp>
      <p:sp>
        <p:nvSpPr>
          <p:cNvPr id="58" name="Управляющая кнопка: настраиваемая 57">
            <a:hlinkClick r:id="" action="ppaction://noaction" highlightClick="1"/>
          </p:cNvPr>
          <p:cNvSpPr/>
          <p:nvPr/>
        </p:nvSpPr>
        <p:spPr>
          <a:xfrm>
            <a:off x="6516216" y="5661248"/>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59" name="Управляющая кнопка: настраиваемая 58">
            <a:hlinkClick r:id="" action="ppaction://noaction" highlightClick="1"/>
          </p:cNvPr>
          <p:cNvSpPr/>
          <p:nvPr/>
        </p:nvSpPr>
        <p:spPr>
          <a:xfrm>
            <a:off x="6516216" y="5661248"/>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sp>
        <p:nvSpPr>
          <p:cNvPr id="52" name="Line 13"/>
          <p:cNvSpPr>
            <a:spLocks noChangeShapeType="1"/>
          </p:cNvSpPr>
          <p:nvPr/>
        </p:nvSpPr>
        <p:spPr bwMode="auto">
          <a:xfrm>
            <a:off x="5652120" y="1412776"/>
            <a:ext cx="1224806" cy="0"/>
          </a:xfrm>
          <a:prstGeom prst="line">
            <a:avLst/>
          </a:prstGeom>
          <a:noFill/>
          <a:ln w="152400">
            <a:pattFill prst="wdUpDiag">
              <a:fgClr>
                <a:srgbClr val="000080"/>
              </a:fgClr>
              <a:bgClr>
                <a:srgbClr val="FFFFFF"/>
              </a:bgClr>
            </a:pattFill>
            <a:round/>
            <a:headEnd/>
            <a:tailEnd/>
          </a:ln>
          <a:effectLst/>
        </p:spPr>
        <p:txBody>
          <a:bodyPr/>
          <a:lstStyle/>
          <a:p>
            <a:endParaRPr lang="ru-RU"/>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nextCondLst>
                <p:cond evt="onClick" delay="0">
                  <p:tgtEl>
                    <p:spTgt spid="6"/>
                  </p:tgtEl>
                </p:cond>
              </p:nextCondLst>
            </p:seq>
            <p:seq concurrent="1" nextAc="seek">
              <p:cTn id="10" restart="whenNotActive" fill="hold" evtFilter="cancelBubble" nodeType="interactiveSeq">
                <p:stCondLst>
                  <p:cond evt="onClick" delay="0">
                    <p:tgtEl>
                      <p:spTgt spid="19"/>
                    </p:tgtEl>
                  </p:cond>
                </p:stCondLst>
                <p:endSync evt="end" delay="0">
                  <p:rtn val="all"/>
                </p:endSync>
                <p:childTnLst>
                  <p:par>
                    <p:cTn id="11" fill="hold">
                      <p:stCondLst>
                        <p:cond delay="0"/>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1000" fill="hold"/>
                                        <p:tgtEl>
                                          <p:spTgt spid="16"/>
                                        </p:tgtEl>
                                        <p:attrNameLst>
                                          <p:attrName>ppt_x</p:attrName>
                                        </p:attrNameLst>
                                      </p:cBhvr>
                                      <p:tavLst>
                                        <p:tav tm="0">
                                          <p:val>
                                            <p:strVal val="#ppt_x-.2"/>
                                          </p:val>
                                        </p:tav>
                                        <p:tav tm="100000">
                                          <p:val>
                                            <p:strVal val="#ppt_x"/>
                                          </p:val>
                                        </p:tav>
                                      </p:tavLst>
                                    </p:anim>
                                    <p:anim calcmode="lin" valueType="num">
                                      <p:cBhvr>
                                        <p:cTn id="16"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17" dur="1000"/>
                                        <p:tgtEl>
                                          <p:spTgt spid="16"/>
                                        </p:tgtEl>
                                      </p:cBhvr>
                                    </p:animEffect>
                                  </p:childTnLst>
                                </p:cTn>
                              </p:par>
                            </p:childTnLst>
                          </p:cTn>
                        </p:par>
                      </p:childTnLst>
                    </p:cTn>
                  </p:par>
                </p:childTnLst>
              </p:cTn>
              <p:nextCondLst>
                <p:cond evt="onClick" delay="0">
                  <p:tgtEl>
                    <p:spTgt spid="19"/>
                  </p:tgtEl>
                </p:cond>
              </p:nextCondLst>
            </p:seq>
            <p:seq concurrent="1" nextAc="seek">
              <p:cTn id="18" restart="whenNotActive" fill="hold" evtFilter="cancelBubble" nodeType="interactiveSeq">
                <p:stCondLst>
                  <p:cond evt="onClick" delay="0">
                    <p:tgtEl>
                      <p:spTgt spid="23"/>
                    </p:tgtEl>
                  </p:cond>
                </p:stCondLst>
                <p:endSync evt="end" delay="0">
                  <p:rtn val="all"/>
                </p:endSync>
                <p:childTnLst>
                  <p:par>
                    <p:cTn id="19" fill="hold">
                      <p:stCondLst>
                        <p:cond delay="0"/>
                      </p:stCondLst>
                      <p:childTnLst>
                        <p:par>
                          <p:cTn id="20" fill="hold">
                            <p:stCondLst>
                              <p:cond delay="0"/>
                            </p:stCondLst>
                            <p:childTnLst>
                              <p:par>
                                <p:cTn id="21" presetID="29"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1000" fill="hold"/>
                                        <p:tgtEl>
                                          <p:spTgt spid="22"/>
                                        </p:tgtEl>
                                        <p:attrNameLst>
                                          <p:attrName>ppt_x</p:attrName>
                                        </p:attrNameLst>
                                      </p:cBhvr>
                                      <p:tavLst>
                                        <p:tav tm="0">
                                          <p:val>
                                            <p:strVal val="#ppt_x-.2"/>
                                          </p:val>
                                        </p:tav>
                                        <p:tav tm="100000">
                                          <p:val>
                                            <p:strVal val="#ppt_x"/>
                                          </p:val>
                                        </p:tav>
                                      </p:tavLst>
                                    </p:anim>
                                    <p:anim calcmode="lin" valueType="num">
                                      <p:cBhvr>
                                        <p:cTn id="24"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25" dur="1000"/>
                                        <p:tgtEl>
                                          <p:spTgt spid="22"/>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37" fill="hold" grpId="0" nodeType="click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barn(outVertical)">
                                      <p:cBhvr>
                                        <p:cTn id="30" dur="500"/>
                                        <p:tgtEl>
                                          <p:spTgt spid="39"/>
                                        </p:tgtEl>
                                      </p:cBhvr>
                                    </p:animEffect>
                                  </p:childTnLst>
                                </p:cTn>
                              </p:par>
                            </p:childTnLst>
                          </p:cTn>
                        </p:par>
                        <p:par>
                          <p:cTn id="31" fill="hold">
                            <p:stCondLst>
                              <p:cond delay="500"/>
                            </p:stCondLst>
                            <p:childTnLst>
                              <p:par>
                                <p:cTn id="32" presetID="29" presetClass="entr" presetSubtype="0"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1000" fill="hold"/>
                                        <p:tgtEl>
                                          <p:spTgt spid="24"/>
                                        </p:tgtEl>
                                        <p:attrNameLst>
                                          <p:attrName>ppt_x</p:attrName>
                                        </p:attrNameLst>
                                      </p:cBhvr>
                                      <p:tavLst>
                                        <p:tav tm="0">
                                          <p:val>
                                            <p:strVal val="#ppt_x-.2"/>
                                          </p:val>
                                        </p:tav>
                                        <p:tav tm="100000">
                                          <p:val>
                                            <p:strVal val="#ppt_x"/>
                                          </p:val>
                                        </p:tav>
                                      </p:tavLst>
                                    </p:anim>
                                    <p:anim calcmode="lin" valueType="num">
                                      <p:cBhvr>
                                        <p:cTn id="35" dur="1000" fill="hold"/>
                                        <p:tgtEl>
                                          <p:spTgt spid="24"/>
                                        </p:tgtEl>
                                        <p:attrNameLst>
                                          <p:attrName>ppt_y</p:attrName>
                                        </p:attrNameLst>
                                      </p:cBhvr>
                                      <p:tavLst>
                                        <p:tav tm="0">
                                          <p:val>
                                            <p:strVal val="#ppt_y"/>
                                          </p:val>
                                        </p:tav>
                                        <p:tav tm="100000">
                                          <p:val>
                                            <p:strVal val="#ppt_y"/>
                                          </p:val>
                                        </p:tav>
                                      </p:tavLst>
                                    </p:anim>
                                    <p:animEffect transition="in" filter="wipe(right)" prLst="gradientSize: 0.1">
                                      <p:cBhvr>
                                        <p:cTn id="36" dur="1000"/>
                                        <p:tgtEl>
                                          <p:spTgt spid="24"/>
                                        </p:tgtEl>
                                      </p:cBhvr>
                                    </p:animEffect>
                                  </p:childTnLst>
                                </p:cTn>
                              </p:par>
                            </p:childTnLst>
                          </p:cTn>
                        </p:par>
                      </p:childTnLst>
                    </p:cTn>
                  </p:par>
                </p:childTnLst>
              </p:cTn>
              <p:nextCondLst>
                <p:cond evt="onClick" delay="0">
                  <p:tgtEl>
                    <p:spTgt spid="23"/>
                  </p:tgtEl>
                </p:cond>
              </p:nextCondLst>
            </p:seq>
            <p:seq concurrent="1" nextAc="seek">
              <p:cTn id="37" restart="whenNotActive" fill="hold" evtFilter="cancelBubble" nodeType="interactiveSeq">
                <p:stCondLst>
                  <p:cond evt="onClick" delay="0">
                    <p:tgtEl>
                      <p:spTgt spid="29"/>
                    </p:tgtEl>
                  </p:cond>
                </p:stCondLst>
                <p:endSync evt="end" delay="0">
                  <p:rtn val="all"/>
                </p:endSync>
                <p:childTnLst>
                  <p:par>
                    <p:cTn id="38" fill="hold">
                      <p:stCondLst>
                        <p:cond delay="0"/>
                      </p:stCondLst>
                      <p:childTnLst>
                        <p:par>
                          <p:cTn id="39" fill="hold">
                            <p:stCondLst>
                              <p:cond delay="0"/>
                            </p:stCondLst>
                            <p:childTnLst>
                              <p:par>
                                <p:cTn id="40" presetID="16" presetClass="entr" presetSubtype="37" fill="hold" grpId="0" nodeType="click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barn(outVertical)">
                                      <p:cBhvr>
                                        <p:cTn id="42" dur="500"/>
                                        <p:tgtEl>
                                          <p:spTgt spid="53"/>
                                        </p:tgtEl>
                                      </p:cBhvr>
                                    </p:animEffect>
                                  </p:childTnLst>
                                </p:cTn>
                              </p:par>
                            </p:childTnLst>
                          </p:cTn>
                        </p:par>
                        <p:par>
                          <p:cTn id="43" fill="hold">
                            <p:stCondLst>
                              <p:cond delay="500"/>
                            </p:stCondLst>
                            <p:childTnLst>
                              <p:par>
                                <p:cTn id="44" presetID="29" presetClass="entr" presetSubtype="0"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1000" fill="hold"/>
                                        <p:tgtEl>
                                          <p:spTgt spid="26"/>
                                        </p:tgtEl>
                                        <p:attrNameLst>
                                          <p:attrName>ppt_x</p:attrName>
                                        </p:attrNameLst>
                                      </p:cBhvr>
                                      <p:tavLst>
                                        <p:tav tm="0">
                                          <p:val>
                                            <p:strVal val="#ppt_x-.2"/>
                                          </p:val>
                                        </p:tav>
                                        <p:tav tm="100000">
                                          <p:val>
                                            <p:strVal val="#ppt_x"/>
                                          </p:val>
                                        </p:tav>
                                      </p:tavLst>
                                    </p:anim>
                                    <p:anim calcmode="lin" valueType="num">
                                      <p:cBhvr>
                                        <p:cTn id="47"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48" dur="1000"/>
                                        <p:tgtEl>
                                          <p:spTgt spid="26"/>
                                        </p:tgtEl>
                                      </p:cBhvr>
                                    </p:animEffect>
                                  </p:childTnLst>
                                </p:cTn>
                              </p:par>
                            </p:childTnLst>
                          </p:cTn>
                        </p:par>
                      </p:childTnLst>
                    </p:cTn>
                  </p:par>
                </p:childTnLst>
              </p:cTn>
              <p:nextCondLst>
                <p:cond evt="onClick" delay="0">
                  <p:tgtEl>
                    <p:spTgt spid="29"/>
                  </p:tgtEl>
                </p:cond>
              </p:nextCondLst>
            </p:seq>
            <p:seq concurrent="1" nextAc="seek">
              <p:cTn id="49" restart="whenNotActive" fill="hold" evtFilter="cancelBubble" nodeType="interactiveSeq">
                <p:stCondLst>
                  <p:cond evt="onClick" delay="0">
                    <p:tgtEl>
                      <p:spTgt spid="59"/>
                    </p:tgtEl>
                  </p:cond>
                </p:stCondLst>
                <p:endSync evt="end" delay="0">
                  <p:rtn val="all"/>
                </p:endSync>
                <p:childTnLst>
                  <p:par>
                    <p:cTn id="50" fill="hold">
                      <p:stCondLst>
                        <p:cond delay="0"/>
                      </p:stCondLst>
                      <p:childTnLst>
                        <p:par>
                          <p:cTn id="51" fill="hold">
                            <p:stCondLst>
                              <p:cond delay="0"/>
                            </p:stCondLst>
                            <p:childTnLst>
                              <p:par>
                                <p:cTn id="52" presetID="19" presetClass="entr" presetSubtype="5" fill="hold" grpId="0" nodeType="clickEffect">
                                  <p:stCondLst>
                                    <p:cond delay="0"/>
                                  </p:stCondLst>
                                  <p:childTnLst>
                                    <p:set>
                                      <p:cBhvr>
                                        <p:cTn id="53" dur="1" fill="hold">
                                          <p:stCondLst>
                                            <p:cond delay="0"/>
                                          </p:stCondLst>
                                        </p:cTn>
                                        <p:tgtEl>
                                          <p:spTgt spid="57"/>
                                        </p:tgtEl>
                                        <p:attrNameLst>
                                          <p:attrName>style.visibility</p:attrName>
                                        </p:attrNameLst>
                                      </p:cBhvr>
                                      <p:to>
                                        <p:strVal val="visible"/>
                                      </p:to>
                                    </p:set>
                                    <p:anim calcmode="lin" valueType="num">
                                      <p:cBhvr>
                                        <p:cTn id="54" dur="500" fill="hold"/>
                                        <p:tgtEl>
                                          <p:spTgt spid="57"/>
                                        </p:tgtEl>
                                        <p:attrNameLst>
                                          <p:attrName>ppt_w</p:attrName>
                                        </p:attrNameLst>
                                      </p:cBhvr>
                                      <p:tavLst>
                                        <p:tav tm="0">
                                          <p:val>
                                            <p:strVal val="#ppt_w"/>
                                          </p:val>
                                        </p:tav>
                                        <p:tav tm="100000">
                                          <p:val>
                                            <p:strVal val="#ppt_w"/>
                                          </p:val>
                                        </p:tav>
                                      </p:tavLst>
                                    </p:anim>
                                    <p:anim calcmode="lin" valueType="num">
                                      <p:cBhvr>
                                        <p:cTn id="55" dur="500" fill="hold"/>
                                        <p:tgtEl>
                                          <p:spTgt spid="57"/>
                                        </p:tgtEl>
                                        <p:attrNameLst>
                                          <p:attrName>ppt_h</p:attrName>
                                        </p:attrNameLst>
                                      </p:cBhvr>
                                      <p:tavLst>
                                        <p:tav tm="0" fmla="#ppt_h*sin(2.5*pi*$)">
                                          <p:val>
                                            <p:fltVal val="0"/>
                                          </p:val>
                                        </p:tav>
                                        <p:tav tm="100000">
                                          <p:val>
                                            <p:fltVal val="1"/>
                                          </p:val>
                                        </p:tav>
                                      </p:tavLst>
                                    </p:anim>
                                  </p:childTnLst>
                                </p:cTn>
                              </p:par>
                              <p:par>
                                <p:cTn id="56" presetID="19" presetClass="exit" presetSubtype="5" fill="hold" grpId="0" nodeType="withEffect">
                                  <p:stCondLst>
                                    <p:cond delay="0"/>
                                  </p:stCondLst>
                                  <p:childTnLst>
                                    <p:anim calcmode="lin" valueType="num">
                                      <p:cBhvr>
                                        <p:cTn id="57" dur="500"/>
                                        <p:tgtEl>
                                          <p:spTgt spid="58"/>
                                        </p:tgtEl>
                                        <p:attrNameLst>
                                          <p:attrName>ppt_w</p:attrName>
                                        </p:attrNameLst>
                                      </p:cBhvr>
                                      <p:tavLst>
                                        <p:tav tm="0">
                                          <p:val>
                                            <p:strVal val="ppt_w"/>
                                          </p:val>
                                        </p:tav>
                                        <p:tav tm="100000">
                                          <p:val>
                                            <p:strVal val="ppt_w"/>
                                          </p:val>
                                        </p:tav>
                                      </p:tavLst>
                                    </p:anim>
                                    <p:anim calcmode="lin" valueType="num">
                                      <p:cBhvr>
                                        <p:cTn id="58" dur="500"/>
                                        <p:tgtEl>
                                          <p:spTgt spid="58"/>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59" dur="1" fill="hold">
                                          <p:stCondLst>
                                            <p:cond delay="499"/>
                                          </p:stCondLst>
                                        </p:cTn>
                                        <p:tgtEl>
                                          <p:spTgt spid="58"/>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9" presetClass="entr" presetSubtype="5" fill="hold" grpId="1" nodeType="clickEffect">
                                  <p:stCondLst>
                                    <p:cond delay="0"/>
                                  </p:stCondLst>
                                  <p:childTnLst>
                                    <p:set>
                                      <p:cBhvr>
                                        <p:cTn id="63" dur="1" fill="hold">
                                          <p:stCondLst>
                                            <p:cond delay="0"/>
                                          </p:stCondLst>
                                        </p:cTn>
                                        <p:tgtEl>
                                          <p:spTgt spid="58"/>
                                        </p:tgtEl>
                                        <p:attrNameLst>
                                          <p:attrName>style.visibility</p:attrName>
                                        </p:attrNameLst>
                                      </p:cBhvr>
                                      <p:to>
                                        <p:strVal val="visible"/>
                                      </p:to>
                                    </p:set>
                                    <p:anim calcmode="lin" valueType="num">
                                      <p:cBhvr>
                                        <p:cTn id="64" dur="500" fill="hold"/>
                                        <p:tgtEl>
                                          <p:spTgt spid="58"/>
                                        </p:tgtEl>
                                        <p:attrNameLst>
                                          <p:attrName>ppt_w</p:attrName>
                                        </p:attrNameLst>
                                      </p:cBhvr>
                                      <p:tavLst>
                                        <p:tav tm="0">
                                          <p:val>
                                            <p:strVal val="#ppt_w"/>
                                          </p:val>
                                        </p:tav>
                                        <p:tav tm="100000">
                                          <p:val>
                                            <p:strVal val="#ppt_w"/>
                                          </p:val>
                                        </p:tav>
                                      </p:tavLst>
                                    </p:anim>
                                    <p:anim calcmode="lin" valueType="num">
                                      <p:cBhvr>
                                        <p:cTn id="65" dur="500" fill="hold"/>
                                        <p:tgtEl>
                                          <p:spTgt spid="58"/>
                                        </p:tgtEl>
                                        <p:attrNameLst>
                                          <p:attrName>ppt_h</p:attrName>
                                        </p:attrNameLst>
                                      </p:cBhvr>
                                      <p:tavLst>
                                        <p:tav tm="0" fmla="#ppt_h*sin(2.5*pi*$)">
                                          <p:val>
                                            <p:fltVal val="0"/>
                                          </p:val>
                                        </p:tav>
                                        <p:tav tm="100000">
                                          <p:val>
                                            <p:fltVal val="1"/>
                                          </p:val>
                                        </p:tav>
                                      </p:tavLst>
                                    </p:anim>
                                  </p:childTnLst>
                                </p:cTn>
                              </p:par>
                              <p:par>
                                <p:cTn id="66" presetID="19" presetClass="exit" presetSubtype="5" fill="hold" grpId="1" nodeType="withEffect">
                                  <p:stCondLst>
                                    <p:cond delay="0"/>
                                  </p:stCondLst>
                                  <p:childTnLst>
                                    <p:anim calcmode="lin" valueType="num">
                                      <p:cBhvr>
                                        <p:cTn id="67" dur="500"/>
                                        <p:tgtEl>
                                          <p:spTgt spid="57"/>
                                        </p:tgtEl>
                                        <p:attrNameLst>
                                          <p:attrName>ppt_w</p:attrName>
                                        </p:attrNameLst>
                                      </p:cBhvr>
                                      <p:tavLst>
                                        <p:tav tm="0">
                                          <p:val>
                                            <p:strVal val="ppt_w"/>
                                          </p:val>
                                        </p:tav>
                                        <p:tav tm="100000">
                                          <p:val>
                                            <p:strVal val="ppt_w"/>
                                          </p:val>
                                        </p:tav>
                                      </p:tavLst>
                                    </p:anim>
                                    <p:anim calcmode="lin" valueType="num">
                                      <p:cBhvr>
                                        <p:cTn id="68" dur="500"/>
                                        <p:tgtEl>
                                          <p:spTgt spid="57"/>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69" dur="1" fill="hold">
                                          <p:stCondLst>
                                            <p:cond delay="499"/>
                                          </p:stCondLst>
                                        </p:cTn>
                                        <p:tgtEl>
                                          <p:spTgt spid="57"/>
                                        </p:tgtEl>
                                        <p:attrNameLst>
                                          <p:attrName>style.visibility</p:attrName>
                                        </p:attrNameLst>
                                      </p:cBhvr>
                                      <p:to>
                                        <p:strVal val="hidden"/>
                                      </p:to>
                                    </p:set>
                                  </p:childTnLst>
                                </p:cTn>
                              </p:par>
                            </p:childTnLst>
                          </p:cTn>
                        </p:par>
                      </p:childTnLst>
                    </p:cTn>
                  </p:par>
                </p:childTnLst>
              </p:cTn>
              <p:nextCondLst>
                <p:cond evt="onClick" delay="0">
                  <p:tgtEl>
                    <p:spTgt spid="59"/>
                  </p:tgtEl>
                </p:cond>
              </p:nextCondLst>
            </p:seq>
          </p:childTnLst>
        </p:cTn>
      </p:par>
    </p:tnLst>
    <p:bldLst>
      <p:bldP spid="39" grpId="0" animBg="1"/>
      <p:bldP spid="53" grpId="0" animBg="1"/>
      <p:bldP spid="57" grpId="0" animBg="1"/>
      <p:bldP spid="57" grpId="1" animBg="1"/>
      <p:bldP spid="58" grpId="0" animBg="1"/>
      <p:bldP spid="58" grpId="1"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Прямоугольник 120"/>
          <p:cNvSpPr/>
          <p:nvPr/>
        </p:nvSpPr>
        <p:spPr>
          <a:xfrm>
            <a:off x="1043608" y="3789040"/>
            <a:ext cx="3240360"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ДА</a:t>
            </a:r>
            <a:endParaRPr lang="ru-RU" sz="2800" b="1" dirty="0">
              <a:latin typeface="Times New Roman" pitchFamily="18" charset="0"/>
              <a:cs typeface="Times New Roman" pitchFamily="18" charset="0"/>
            </a:endParaRPr>
          </a:p>
        </p:txBody>
      </p:sp>
      <p:sp>
        <p:nvSpPr>
          <p:cNvPr id="47" name="Прямоугольник 46"/>
          <p:cNvSpPr/>
          <p:nvPr/>
        </p:nvSpPr>
        <p:spPr>
          <a:xfrm>
            <a:off x="1043608" y="4941168"/>
            <a:ext cx="3240360" cy="1008112"/>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2"/>
                </a:solidFill>
                <a:latin typeface="Times New Roman" pitchFamily="18" charset="0"/>
                <a:cs typeface="Times New Roman" pitchFamily="18" charset="0"/>
              </a:rPr>
              <a:t>НЕТ</a:t>
            </a:r>
            <a:endParaRPr lang="ru-RU" sz="2800" b="1" dirty="0">
              <a:solidFill>
                <a:schemeClr val="tx2"/>
              </a:solidFill>
              <a:latin typeface="Times New Roman" pitchFamily="18" charset="0"/>
              <a:cs typeface="Times New Roman" pitchFamily="18" charset="0"/>
            </a:endParaRPr>
          </a:p>
        </p:txBody>
      </p:sp>
      <p:sp>
        <p:nvSpPr>
          <p:cNvPr id="5" name="Управляющая кнопка: далее 4">
            <a:hlinkClick r:id="" action="ppaction://hlinkshowjump?jump=nextslide" highlightClick="1"/>
          </p:cNvPr>
          <p:cNvSpPr/>
          <p:nvPr/>
        </p:nvSpPr>
        <p:spPr>
          <a:xfrm>
            <a:off x="8172400" y="6381328"/>
            <a:ext cx="682376"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возврат 5">
            <a:hlinkClick r:id="" action="ppaction://hlinkshowjump?jump=lastslideviewed" highlightClick="1"/>
          </p:cNvPr>
          <p:cNvSpPr/>
          <p:nvPr/>
        </p:nvSpPr>
        <p:spPr>
          <a:xfrm>
            <a:off x="6588224" y="6381328"/>
            <a:ext cx="720080" cy="36004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омой 6">
            <a:hlinkClick r:id="rId4" action="ppaction://hlinksldjump" highlightClick="1"/>
          </p:cNvPr>
          <p:cNvSpPr/>
          <p:nvPr/>
        </p:nvSpPr>
        <p:spPr>
          <a:xfrm>
            <a:off x="7380312" y="6381328"/>
            <a:ext cx="720080" cy="3600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23528" y="332656"/>
            <a:ext cx="115212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№19</a:t>
            </a:r>
            <a:endParaRPr lang="ru-RU" sz="2400" b="1" dirty="0">
              <a:solidFill>
                <a:schemeClr val="bg1"/>
              </a:solidFill>
              <a:latin typeface="Times New Roman" pitchFamily="18" charset="0"/>
              <a:cs typeface="Times New Roman" pitchFamily="18" charset="0"/>
            </a:endParaRPr>
          </a:p>
        </p:txBody>
      </p:sp>
      <p:sp>
        <p:nvSpPr>
          <p:cNvPr id="10" name="TextBox 9"/>
          <p:cNvSpPr txBox="1"/>
          <p:nvPr/>
        </p:nvSpPr>
        <p:spPr>
          <a:xfrm>
            <a:off x="1547664" y="188640"/>
            <a:ext cx="7200800" cy="954107"/>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            Укажите решение системы</a:t>
            </a:r>
          </a:p>
          <a:p>
            <a:r>
              <a:rPr lang="ru-RU" sz="2800" b="1" dirty="0" smtClean="0">
                <a:latin typeface="Times New Roman" pitchFamily="18" charset="0"/>
                <a:cs typeface="Times New Roman" pitchFamily="18" charset="0"/>
              </a:rPr>
              <a:t>            неравенств</a:t>
            </a:r>
            <a:endParaRPr lang="ru-RU" sz="2800" b="1" dirty="0">
              <a:latin typeface="Times New Roman" pitchFamily="18" charset="0"/>
              <a:cs typeface="Times New Roman" pitchFamily="18" charset="0"/>
            </a:endParaRPr>
          </a:p>
        </p:txBody>
      </p:sp>
      <p:sp>
        <p:nvSpPr>
          <p:cNvPr id="19" name="Управляющая кнопка: настраиваемая 18">
            <a:hlinkClick r:id="" action="ppaction://noaction" highlightClick="1"/>
          </p:cNvPr>
          <p:cNvSpPr/>
          <p:nvPr/>
        </p:nvSpPr>
        <p:spPr>
          <a:xfrm>
            <a:off x="6516216" y="5661248"/>
            <a:ext cx="2376264" cy="576064"/>
          </a:xfrm>
          <a:prstGeom prst="actionButtonBlank">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accent1">
                    <a:lumMod val="50000"/>
                  </a:schemeClr>
                </a:solidFill>
                <a:latin typeface="Times New Roman" pitchFamily="18" charset="0"/>
                <a:cs typeface="Times New Roman" pitchFamily="18" charset="0"/>
              </a:rPr>
              <a:t>3</a:t>
            </a:r>
            <a:endParaRPr lang="ru-RU" sz="3600" b="1" dirty="0">
              <a:solidFill>
                <a:schemeClr val="accent1">
                  <a:lumMod val="50000"/>
                </a:schemeClr>
              </a:solidFill>
              <a:latin typeface="Times New Roman" pitchFamily="18" charset="0"/>
              <a:cs typeface="Times New Roman" pitchFamily="18" charset="0"/>
            </a:endParaRPr>
          </a:p>
        </p:txBody>
      </p:sp>
      <p:sp>
        <p:nvSpPr>
          <p:cNvPr id="20" name="Управляющая кнопка: настраиваемая 19">
            <a:hlinkClick r:id="" action="ppaction://noaction" highlightClick="1"/>
          </p:cNvPr>
          <p:cNvSpPr/>
          <p:nvPr/>
        </p:nvSpPr>
        <p:spPr>
          <a:xfrm>
            <a:off x="6516216" y="5661248"/>
            <a:ext cx="2376264" cy="57606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Ответ</a:t>
            </a:r>
            <a:endParaRPr lang="ru-RU" sz="2800" b="1" dirty="0">
              <a:latin typeface="Times New Roman" pitchFamily="18" charset="0"/>
              <a:cs typeface="Times New Roman" pitchFamily="18" charset="0"/>
            </a:endParaRPr>
          </a:p>
        </p:txBody>
      </p:sp>
      <p:sp>
        <p:nvSpPr>
          <p:cNvPr id="21" name="Управляющая кнопка: настраиваемая 20">
            <a:hlinkClick r:id="" action="ppaction://noaction" highlightClick="1"/>
          </p:cNvPr>
          <p:cNvSpPr/>
          <p:nvPr/>
        </p:nvSpPr>
        <p:spPr>
          <a:xfrm>
            <a:off x="6516216" y="5661248"/>
            <a:ext cx="2376264" cy="576064"/>
          </a:xfrm>
          <a:prstGeom prst="actionButtonBlank">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accent1">
                  <a:lumMod val="50000"/>
                </a:schemeClr>
              </a:solidFill>
              <a:latin typeface="Times New Roman" pitchFamily="18" charset="0"/>
              <a:cs typeface="Times New Roman" pitchFamily="18" charset="0"/>
            </a:endParaRPr>
          </a:p>
        </p:txBody>
      </p:sp>
      <p:graphicFrame>
        <p:nvGraphicFramePr>
          <p:cNvPr id="18453" name="Object 13"/>
          <p:cNvGraphicFramePr>
            <a:graphicFrameLocks noChangeAspect="1"/>
          </p:cNvGraphicFramePr>
          <p:nvPr/>
        </p:nvGraphicFramePr>
        <p:xfrm>
          <a:off x="5768975" y="877888"/>
          <a:ext cx="1743075" cy="1146175"/>
        </p:xfrm>
        <a:graphic>
          <a:graphicData uri="http://schemas.openxmlformats.org/presentationml/2006/ole">
            <p:oleObj spid="_x0000_s23554" name="Формула" r:id="rId5" imgW="698400" imgH="482400" progId="Equation.3">
              <p:embed/>
            </p:oleObj>
          </a:graphicData>
        </a:graphic>
      </p:graphicFrame>
      <p:sp>
        <p:nvSpPr>
          <p:cNvPr id="50" name="Прямоугольник 49"/>
          <p:cNvSpPr/>
          <p:nvPr/>
        </p:nvSpPr>
        <p:spPr>
          <a:xfrm>
            <a:off x="395536" y="2708920"/>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2)</a:t>
            </a:r>
            <a:endParaRPr lang="ru-RU" sz="2400" b="1" dirty="0">
              <a:solidFill>
                <a:schemeClr val="bg1"/>
              </a:solidFill>
              <a:latin typeface="Times New Roman" pitchFamily="18" charset="0"/>
              <a:cs typeface="Times New Roman" pitchFamily="18" charset="0"/>
            </a:endParaRPr>
          </a:p>
        </p:txBody>
      </p:sp>
      <p:sp>
        <p:nvSpPr>
          <p:cNvPr id="56" name="Прямоугольник 55"/>
          <p:cNvSpPr/>
          <p:nvPr/>
        </p:nvSpPr>
        <p:spPr>
          <a:xfrm>
            <a:off x="395536" y="3789040"/>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3)</a:t>
            </a:r>
            <a:endParaRPr lang="ru-RU" sz="2400" b="1" dirty="0">
              <a:solidFill>
                <a:schemeClr val="bg1"/>
              </a:solidFill>
              <a:latin typeface="Times New Roman" pitchFamily="18" charset="0"/>
              <a:cs typeface="Times New Roman" pitchFamily="18" charset="0"/>
            </a:endParaRPr>
          </a:p>
        </p:txBody>
      </p:sp>
      <p:sp>
        <p:nvSpPr>
          <p:cNvPr id="81" name="Прямоугольник 80"/>
          <p:cNvSpPr/>
          <p:nvPr/>
        </p:nvSpPr>
        <p:spPr>
          <a:xfrm>
            <a:off x="395536" y="4941168"/>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bg1"/>
                </a:solidFill>
                <a:latin typeface="Times New Roman" pitchFamily="18" charset="0"/>
                <a:cs typeface="Times New Roman" pitchFamily="18" charset="0"/>
              </a:rPr>
              <a:t>4)</a:t>
            </a:r>
            <a:endParaRPr lang="ru-RU" sz="2400" b="1" dirty="0">
              <a:solidFill>
                <a:schemeClr val="bg1"/>
              </a:solidFill>
              <a:latin typeface="Times New Roman" pitchFamily="18" charset="0"/>
              <a:cs typeface="Times New Roman" pitchFamily="18" charset="0"/>
            </a:endParaRPr>
          </a:p>
        </p:txBody>
      </p:sp>
      <p:grpSp>
        <p:nvGrpSpPr>
          <p:cNvPr id="2" name="Группа 39"/>
          <p:cNvGrpSpPr/>
          <p:nvPr/>
        </p:nvGrpSpPr>
        <p:grpSpPr>
          <a:xfrm>
            <a:off x="4788024" y="2492896"/>
            <a:ext cx="3528393" cy="1819275"/>
            <a:chOff x="1043608" y="1484784"/>
            <a:chExt cx="1975900" cy="1819275"/>
          </a:xfrm>
        </p:grpSpPr>
        <p:sp>
          <p:nvSpPr>
            <p:cNvPr id="87" name="Прямоугольник 86"/>
            <p:cNvSpPr/>
            <p:nvPr/>
          </p:nvSpPr>
          <p:spPr>
            <a:xfrm>
              <a:off x="1043608" y="1484784"/>
              <a:ext cx="1975900" cy="180020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88" name="Object 8"/>
            <p:cNvGraphicFramePr>
              <a:graphicFrameLocks noChangeAspect="1"/>
            </p:cNvGraphicFramePr>
            <p:nvPr/>
          </p:nvGraphicFramePr>
          <p:xfrm>
            <a:off x="1608151" y="1484784"/>
            <a:ext cx="883666" cy="1819275"/>
          </p:xfrm>
          <a:graphic>
            <a:graphicData uri="http://schemas.openxmlformats.org/presentationml/2006/ole">
              <p:oleObj spid="_x0000_s23555" name="Формула" r:id="rId6" imgW="545760" imgH="711000" progId="Equation.3">
                <p:embed/>
              </p:oleObj>
            </a:graphicData>
          </a:graphic>
        </p:graphicFrame>
      </p:grpSp>
      <p:sp>
        <p:nvSpPr>
          <p:cNvPr id="89" name="Прямоугольник 88"/>
          <p:cNvSpPr/>
          <p:nvPr/>
        </p:nvSpPr>
        <p:spPr>
          <a:xfrm>
            <a:off x="5580112" y="764704"/>
            <a:ext cx="2088232" cy="1368152"/>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1" name="Двойная стрелка вверх/вниз 90"/>
          <p:cNvSpPr/>
          <p:nvPr/>
        </p:nvSpPr>
        <p:spPr>
          <a:xfrm>
            <a:off x="6516216" y="1916832"/>
            <a:ext cx="216024" cy="720080"/>
          </a:xfrm>
          <a:prstGeom prst="upDownArrow">
            <a:avLst>
              <a:gd name="adj1" fmla="val 48486"/>
              <a:gd name="adj2" fmla="val 1118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3" name="Группа 39"/>
          <p:cNvGrpSpPr/>
          <p:nvPr/>
        </p:nvGrpSpPr>
        <p:grpSpPr>
          <a:xfrm>
            <a:off x="4788024" y="4725144"/>
            <a:ext cx="3600400" cy="648072"/>
            <a:chOff x="1043608" y="2132856"/>
            <a:chExt cx="2016224" cy="648072"/>
          </a:xfrm>
        </p:grpSpPr>
        <p:sp>
          <p:nvSpPr>
            <p:cNvPr id="94" name="Прямоугольник 93"/>
            <p:cNvSpPr/>
            <p:nvPr/>
          </p:nvSpPr>
          <p:spPr>
            <a:xfrm>
              <a:off x="1043608" y="2132856"/>
              <a:ext cx="2016224" cy="64807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aphicFrame>
          <p:nvGraphicFramePr>
            <p:cNvPr id="95" name="Object 8"/>
            <p:cNvGraphicFramePr>
              <a:graphicFrameLocks noChangeAspect="1"/>
            </p:cNvGraphicFramePr>
            <p:nvPr/>
          </p:nvGraphicFramePr>
          <p:xfrm>
            <a:off x="1558270" y="2236887"/>
            <a:ext cx="1110361" cy="455613"/>
          </p:xfrm>
          <a:graphic>
            <a:graphicData uri="http://schemas.openxmlformats.org/presentationml/2006/ole">
              <p:oleObj spid="_x0000_s23556" name="Формула" r:id="rId7" imgW="685800" imgH="177480" progId="Equation.3">
                <p:embed/>
              </p:oleObj>
            </a:graphicData>
          </a:graphic>
        </p:graphicFrame>
      </p:grpSp>
      <p:sp>
        <p:nvSpPr>
          <p:cNvPr id="96" name="Двойная стрелка вверх/вниз 95"/>
          <p:cNvSpPr/>
          <p:nvPr/>
        </p:nvSpPr>
        <p:spPr>
          <a:xfrm>
            <a:off x="6516216" y="4149080"/>
            <a:ext cx="216024" cy="720080"/>
          </a:xfrm>
          <a:prstGeom prst="upDownArrow">
            <a:avLst>
              <a:gd name="adj1" fmla="val 48486"/>
              <a:gd name="adj2" fmla="val 1118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7" name="Прямоугольник 66"/>
          <p:cNvSpPr/>
          <p:nvPr/>
        </p:nvSpPr>
        <p:spPr>
          <a:xfrm>
            <a:off x="395536" y="1484784"/>
            <a:ext cx="57606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latin typeface="Times New Roman" pitchFamily="18" charset="0"/>
                <a:cs typeface="Times New Roman" pitchFamily="18" charset="0"/>
              </a:rPr>
              <a:t>1</a:t>
            </a:r>
            <a:r>
              <a:rPr lang="ru-RU" sz="2400" b="1" dirty="0" smtClean="0">
                <a:solidFill>
                  <a:schemeClr val="bg1"/>
                </a:solidFill>
                <a:latin typeface="Times New Roman" pitchFamily="18" charset="0"/>
                <a:cs typeface="Times New Roman" pitchFamily="18" charset="0"/>
              </a:rPr>
              <a:t>)</a:t>
            </a:r>
            <a:endParaRPr lang="ru-RU" sz="2400" b="1" dirty="0">
              <a:solidFill>
                <a:schemeClr val="bg1"/>
              </a:solidFill>
              <a:latin typeface="Times New Roman" pitchFamily="18" charset="0"/>
              <a:cs typeface="Times New Roman" pitchFamily="18" charset="0"/>
            </a:endParaRPr>
          </a:p>
        </p:txBody>
      </p:sp>
      <p:grpSp>
        <p:nvGrpSpPr>
          <p:cNvPr id="4" name="Группа 65"/>
          <p:cNvGrpSpPr/>
          <p:nvPr/>
        </p:nvGrpSpPr>
        <p:grpSpPr>
          <a:xfrm>
            <a:off x="1043608" y="3789040"/>
            <a:ext cx="3240360" cy="1017138"/>
            <a:chOff x="1043608" y="1484784"/>
            <a:chExt cx="3240360" cy="1017138"/>
          </a:xfrm>
        </p:grpSpPr>
        <p:sp>
          <p:nvSpPr>
            <p:cNvPr id="26" name="Прямоугольник 25"/>
            <p:cNvSpPr/>
            <p:nvPr/>
          </p:nvSpPr>
          <p:spPr>
            <a:xfrm>
              <a:off x="1043608" y="1484784"/>
              <a:ext cx="3240360"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pSp>
          <p:nvGrpSpPr>
            <p:cNvPr id="8" name="Group 35"/>
            <p:cNvGrpSpPr>
              <a:grpSpLocks/>
            </p:cNvGrpSpPr>
            <p:nvPr/>
          </p:nvGrpSpPr>
          <p:grpSpPr bwMode="auto">
            <a:xfrm>
              <a:off x="1259632" y="1844824"/>
              <a:ext cx="2938798" cy="657098"/>
              <a:chOff x="2880" y="2886"/>
              <a:chExt cx="2563" cy="517"/>
            </a:xfrm>
          </p:grpSpPr>
          <p:sp>
            <p:nvSpPr>
              <p:cNvPr id="57" name="Line 26"/>
              <p:cNvSpPr>
                <a:spLocks noChangeShapeType="1"/>
              </p:cNvSpPr>
              <p:nvPr/>
            </p:nvSpPr>
            <p:spPr bwMode="auto">
              <a:xfrm>
                <a:off x="2880" y="2977"/>
                <a:ext cx="2494" cy="0"/>
              </a:xfrm>
              <a:prstGeom prst="line">
                <a:avLst/>
              </a:prstGeom>
              <a:noFill/>
              <a:ln w="57150">
                <a:solidFill>
                  <a:schemeClr val="tx1"/>
                </a:solidFill>
                <a:round/>
                <a:headEnd/>
                <a:tailEnd type="triangle" w="med" len="med"/>
              </a:ln>
              <a:effectLst/>
            </p:spPr>
            <p:txBody>
              <a:bodyPr/>
              <a:lstStyle/>
              <a:p>
                <a:endParaRPr lang="ru-RU"/>
              </a:p>
            </p:txBody>
          </p:sp>
          <p:sp>
            <p:nvSpPr>
              <p:cNvPr id="61" name="Line 29"/>
              <p:cNvSpPr>
                <a:spLocks noChangeShapeType="1"/>
              </p:cNvSpPr>
              <p:nvPr/>
            </p:nvSpPr>
            <p:spPr bwMode="auto">
              <a:xfrm>
                <a:off x="3288" y="2886"/>
                <a:ext cx="1602" cy="0"/>
              </a:xfrm>
              <a:prstGeom prst="line">
                <a:avLst/>
              </a:prstGeom>
              <a:noFill/>
              <a:ln w="152400">
                <a:pattFill prst="wdUpDiag">
                  <a:fgClr>
                    <a:srgbClr val="000080"/>
                  </a:fgClr>
                  <a:bgClr>
                    <a:srgbClr val="FFFFFF"/>
                  </a:bgClr>
                </a:pattFill>
                <a:round/>
                <a:headEnd/>
                <a:tailEnd/>
              </a:ln>
              <a:effectLst/>
            </p:spPr>
            <p:txBody>
              <a:bodyPr/>
              <a:lstStyle/>
              <a:p>
                <a:endParaRPr lang="ru-RU"/>
              </a:p>
            </p:txBody>
          </p:sp>
          <p:sp>
            <p:nvSpPr>
              <p:cNvPr id="63" name="Text Box 32"/>
              <p:cNvSpPr txBox="1">
                <a:spLocks noChangeArrowheads="1"/>
              </p:cNvSpPr>
              <p:nvPr/>
            </p:nvSpPr>
            <p:spPr bwMode="auto">
              <a:xfrm>
                <a:off x="3068" y="2999"/>
                <a:ext cx="545" cy="363"/>
              </a:xfrm>
              <a:prstGeom prst="rect">
                <a:avLst/>
              </a:prstGeom>
              <a:noFill/>
              <a:ln w="9525">
                <a:noFill/>
                <a:miter lim="800000"/>
                <a:headEnd/>
                <a:tailEnd/>
              </a:ln>
              <a:effectLst/>
            </p:spPr>
            <p:txBody>
              <a:bodyPr>
                <a:spAutoFit/>
              </a:bodyPr>
              <a:lstStyle/>
              <a:p>
                <a:r>
                  <a:rPr lang="ru-RU" sz="2400" b="1" dirty="0">
                    <a:latin typeface="Times New Roman" pitchFamily="18" charset="0"/>
                  </a:rPr>
                  <a:t> </a:t>
                </a:r>
                <a:r>
                  <a:rPr lang="ru-RU" sz="2400" b="1" dirty="0" smtClean="0">
                    <a:latin typeface="Times New Roman" pitchFamily="18" charset="0"/>
                  </a:rPr>
                  <a:t>-2</a:t>
                </a:r>
                <a:endParaRPr lang="ru-RU" sz="2400" b="1" dirty="0">
                  <a:latin typeface="Times New Roman" pitchFamily="18" charset="0"/>
                </a:endParaRPr>
              </a:p>
            </p:txBody>
          </p:sp>
          <p:sp>
            <p:nvSpPr>
              <p:cNvPr id="64" name="Text Box 33"/>
              <p:cNvSpPr txBox="1">
                <a:spLocks noChangeArrowheads="1"/>
              </p:cNvSpPr>
              <p:nvPr/>
            </p:nvSpPr>
            <p:spPr bwMode="auto">
              <a:xfrm>
                <a:off x="5148" y="2932"/>
                <a:ext cx="295" cy="363"/>
              </a:xfrm>
              <a:prstGeom prst="rect">
                <a:avLst/>
              </a:prstGeom>
              <a:noFill/>
              <a:ln w="9525">
                <a:noFill/>
                <a:miter lim="800000"/>
                <a:headEnd/>
                <a:tailEnd/>
              </a:ln>
              <a:effectLst/>
            </p:spPr>
            <p:txBody>
              <a:bodyPr wrap="none">
                <a:spAutoFit/>
              </a:bodyPr>
              <a:lstStyle/>
              <a:p>
                <a:r>
                  <a:rPr lang="ru-RU" sz="2400" b="1" i="1" dirty="0" err="1">
                    <a:latin typeface="Times New Roman" pitchFamily="18" charset="0"/>
                  </a:rPr>
                  <a:t>х</a:t>
                </a:r>
                <a:endParaRPr lang="ru-RU" sz="2400" b="1" i="1" dirty="0">
                  <a:latin typeface="Times New Roman" pitchFamily="18" charset="0"/>
                </a:endParaRPr>
              </a:p>
            </p:txBody>
          </p:sp>
          <p:sp>
            <p:nvSpPr>
              <p:cNvPr id="65" name="Text Box 34"/>
              <p:cNvSpPr txBox="1">
                <a:spLocks noChangeArrowheads="1"/>
              </p:cNvSpPr>
              <p:nvPr/>
            </p:nvSpPr>
            <p:spPr bwMode="auto">
              <a:xfrm>
                <a:off x="4576" y="2943"/>
                <a:ext cx="778" cy="460"/>
              </a:xfrm>
              <a:prstGeom prst="rect">
                <a:avLst/>
              </a:prstGeom>
              <a:noFill/>
              <a:ln w="9525">
                <a:noFill/>
                <a:miter lim="800000"/>
                <a:headEnd/>
                <a:tailEnd/>
              </a:ln>
              <a:effectLst/>
            </p:spPr>
            <p:txBody>
              <a:bodyPr wrap="square">
                <a:spAutoFit/>
              </a:bodyPr>
              <a:lstStyle/>
              <a:p>
                <a:r>
                  <a:rPr lang="ru-RU" sz="3200" b="1" dirty="0">
                    <a:latin typeface="Times New Roman" pitchFamily="18" charset="0"/>
                  </a:rPr>
                  <a:t> </a:t>
                </a:r>
                <a:r>
                  <a:rPr lang="ru-RU" sz="2400" b="1" dirty="0">
                    <a:latin typeface="Times New Roman" pitchFamily="18" charset="0"/>
                  </a:rPr>
                  <a:t> </a:t>
                </a:r>
                <a:r>
                  <a:rPr lang="ru-RU" sz="2400" b="1" dirty="0" smtClean="0">
                    <a:latin typeface="Times New Roman" pitchFamily="18" charset="0"/>
                  </a:rPr>
                  <a:t>2</a:t>
                </a:r>
                <a:endParaRPr lang="ru-RU" sz="2400" b="1" dirty="0">
                  <a:latin typeface="Times New Roman" pitchFamily="18" charset="0"/>
                </a:endParaRPr>
              </a:p>
            </p:txBody>
          </p:sp>
          <p:sp>
            <p:nvSpPr>
              <p:cNvPr id="60" name="Oval 28"/>
              <p:cNvSpPr>
                <a:spLocks noChangeArrowheads="1"/>
              </p:cNvSpPr>
              <p:nvPr/>
            </p:nvSpPr>
            <p:spPr bwMode="auto">
              <a:xfrm>
                <a:off x="4830" y="2931"/>
                <a:ext cx="91" cy="91"/>
              </a:xfrm>
              <a:prstGeom prst="ellipse">
                <a:avLst/>
              </a:prstGeom>
              <a:solidFill>
                <a:schemeClr val="tx1"/>
              </a:solidFill>
              <a:ln w="31750">
                <a:solidFill>
                  <a:schemeClr val="tx1"/>
                </a:solidFill>
                <a:round/>
                <a:headEnd/>
                <a:tailEnd/>
              </a:ln>
              <a:effectLst/>
            </p:spPr>
            <p:txBody>
              <a:bodyPr wrap="none" anchor="ctr"/>
              <a:lstStyle/>
              <a:p>
                <a:endParaRPr lang="ru-RU"/>
              </a:p>
            </p:txBody>
          </p:sp>
          <p:sp>
            <p:nvSpPr>
              <p:cNvPr id="59" name="Oval 27"/>
              <p:cNvSpPr>
                <a:spLocks noChangeArrowheads="1"/>
              </p:cNvSpPr>
              <p:nvPr/>
            </p:nvSpPr>
            <p:spPr bwMode="auto">
              <a:xfrm>
                <a:off x="3243" y="2931"/>
                <a:ext cx="91" cy="91"/>
              </a:xfrm>
              <a:prstGeom prst="ellipse">
                <a:avLst/>
              </a:prstGeom>
              <a:solidFill>
                <a:schemeClr val="tx1"/>
              </a:solidFill>
              <a:ln w="31750">
                <a:solidFill>
                  <a:schemeClr val="tx1"/>
                </a:solidFill>
                <a:round/>
                <a:headEnd/>
                <a:tailEnd/>
              </a:ln>
              <a:effectLst/>
            </p:spPr>
            <p:txBody>
              <a:bodyPr wrap="none" anchor="ctr"/>
              <a:lstStyle/>
              <a:p>
                <a:endParaRPr lang="ru-RU"/>
              </a:p>
            </p:txBody>
          </p:sp>
        </p:grpSp>
      </p:grpSp>
      <p:sp>
        <p:nvSpPr>
          <p:cNvPr id="68" name="Прямоугольник 67"/>
          <p:cNvSpPr/>
          <p:nvPr/>
        </p:nvSpPr>
        <p:spPr>
          <a:xfrm>
            <a:off x="1043608" y="2636912"/>
            <a:ext cx="3240360" cy="1008112"/>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2"/>
                </a:solidFill>
                <a:latin typeface="Times New Roman" pitchFamily="18" charset="0"/>
                <a:cs typeface="Times New Roman" pitchFamily="18" charset="0"/>
              </a:rPr>
              <a:t>НЕТ</a:t>
            </a:r>
            <a:endParaRPr lang="ru-RU" sz="2800" b="1" dirty="0">
              <a:solidFill>
                <a:schemeClr val="tx2"/>
              </a:solidFill>
              <a:latin typeface="Times New Roman" pitchFamily="18" charset="0"/>
              <a:cs typeface="Times New Roman" pitchFamily="18" charset="0"/>
            </a:endParaRPr>
          </a:p>
        </p:txBody>
      </p:sp>
      <p:grpSp>
        <p:nvGrpSpPr>
          <p:cNvPr id="11" name="Группа 68"/>
          <p:cNvGrpSpPr/>
          <p:nvPr/>
        </p:nvGrpSpPr>
        <p:grpSpPr>
          <a:xfrm>
            <a:off x="1043608" y="2636912"/>
            <a:ext cx="3240360" cy="1008112"/>
            <a:chOff x="1043608" y="1484784"/>
            <a:chExt cx="3240360" cy="1008112"/>
          </a:xfrm>
        </p:grpSpPr>
        <p:sp>
          <p:nvSpPr>
            <p:cNvPr id="70" name="Прямоугольник 69"/>
            <p:cNvSpPr/>
            <p:nvPr/>
          </p:nvSpPr>
          <p:spPr>
            <a:xfrm>
              <a:off x="1043608" y="1484784"/>
              <a:ext cx="3240360"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pSp>
          <p:nvGrpSpPr>
            <p:cNvPr id="12" name="Group 35"/>
            <p:cNvGrpSpPr>
              <a:grpSpLocks/>
            </p:cNvGrpSpPr>
            <p:nvPr/>
          </p:nvGrpSpPr>
          <p:grpSpPr bwMode="auto">
            <a:xfrm>
              <a:off x="1259632" y="1844826"/>
              <a:ext cx="2938798" cy="604988"/>
              <a:chOff x="2880" y="2886"/>
              <a:chExt cx="2563" cy="476"/>
            </a:xfrm>
          </p:grpSpPr>
          <p:sp>
            <p:nvSpPr>
              <p:cNvPr id="72" name="Line 26"/>
              <p:cNvSpPr>
                <a:spLocks noChangeShapeType="1"/>
              </p:cNvSpPr>
              <p:nvPr/>
            </p:nvSpPr>
            <p:spPr bwMode="auto">
              <a:xfrm>
                <a:off x="2880" y="2977"/>
                <a:ext cx="2494" cy="0"/>
              </a:xfrm>
              <a:prstGeom prst="line">
                <a:avLst/>
              </a:prstGeom>
              <a:noFill/>
              <a:ln w="57150">
                <a:solidFill>
                  <a:schemeClr val="tx1"/>
                </a:solidFill>
                <a:round/>
                <a:headEnd/>
                <a:tailEnd type="triangle" w="med" len="med"/>
              </a:ln>
              <a:effectLst/>
            </p:spPr>
            <p:txBody>
              <a:bodyPr/>
              <a:lstStyle/>
              <a:p>
                <a:endParaRPr lang="ru-RU"/>
              </a:p>
            </p:txBody>
          </p:sp>
          <p:sp>
            <p:nvSpPr>
              <p:cNvPr id="73" name="Line 29"/>
              <p:cNvSpPr>
                <a:spLocks noChangeShapeType="1"/>
              </p:cNvSpPr>
              <p:nvPr/>
            </p:nvSpPr>
            <p:spPr bwMode="auto">
              <a:xfrm>
                <a:off x="3696" y="2886"/>
                <a:ext cx="1602" cy="0"/>
              </a:xfrm>
              <a:prstGeom prst="line">
                <a:avLst/>
              </a:prstGeom>
              <a:noFill/>
              <a:ln w="152400">
                <a:pattFill prst="wdUpDiag">
                  <a:fgClr>
                    <a:srgbClr val="000080"/>
                  </a:fgClr>
                  <a:bgClr>
                    <a:srgbClr val="FFFFFF"/>
                  </a:bgClr>
                </a:pattFill>
                <a:round/>
                <a:headEnd/>
                <a:tailEnd/>
              </a:ln>
              <a:effectLst/>
            </p:spPr>
            <p:txBody>
              <a:bodyPr/>
              <a:lstStyle/>
              <a:p>
                <a:endParaRPr lang="ru-RU"/>
              </a:p>
            </p:txBody>
          </p:sp>
          <p:sp>
            <p:nvSpPr>
              <p:cNvPr id="74" name="Text Box 32"/>
              <p:cNvSpPr txBox="1">
                <a:spLocks noChangeArrowheads="1"/>
              </p:cNvSpPr>
              <p:nvPr/>
            </p:nvSpPr>
            <p:spPr bwMode="auto">
              <a:xfrm>
                <a:off x="3445" y="2999"/>
                <a:ext cx="545" cy="363"/>
              </a:xfrm>
              <a:prstGeom prst="rect">
                <a:avLst/>
              </a:prstGeom>
              <a:noFill/>
              <a:ln w="9525">
                <a:noFill/>
                <a:miter lim="800000"/>
                <a:headEnd/>
                <a:tailEnd/>
              </a:ln>
              <a:effectLst/>
            </p:spPr>
            <p:txBody>
              <a:bodyPr>
                <a:spAutoFit/>
              </a:bodyPr>
              <a:lstStyle/>
              <a:p>
                <a:r>
                  <a:rPr lang="ru-RU" sz="2400" b="1" dirty="0">
                    <a:latin typeface="Times New Roman" pitchFamily="18" charset="0"/>
                  </a:rPr>
                  <a:t> </a:t>
                </a:r>
                <a:r>
                  <a:rPr lang="ru-RU" sz="2400" b="1" dirty="0" smtClean="0">
                    <a:latin typeface="Times New Roman" pitchFamily="18" charset="0"/>
                  </a:rPr>
                  <a:t>-3</a:t>
                </a:r>
                <a:endParaRPr lang="ru-RU" sz="2400" b="1" dirty="0">
                  <a:latin typeface="Times New Roman" pitchFamily="18" charset="0"/>
                </a:endParaRPr>
              </a:p>
            </p:txBody>
          </p:sp>
          <p:sp>
            <p:nvSpPr>
              <p:cNvPr id="75" name="Text Box 33"/>
              <p:cNvSpPr txBox="1">
                <a:spLocks noChangeArrowheads="1"/>
              </p:cNvSpPr>
              <p:nvPr/>
            </p:nvSpPr>
            <p:spPr bwMode="auto">
              <a:xfrm>
                <a:off x="5148" y="2932"/>
                <a:ext cx="295" cy="363"/>
              </a:xfrm>
              <a:prstGeom prst="rect">
                <a:avLst/>
              </a:prstGeom>
              <a:noFill/>
              <a:ln w="9525">
                <a:noFill/>
                <a:miter lim="800000"/>
                <a:headEnd/>
                <a:tailEnd/>
              </a:ln>
              <a:effectLst/>
            </p:spPr>
            <p:txBody>
              <a:bodyPr wrap="none">
                <a:spAutoFit/>
              </a:bodyPr>
              <a:lstStyle/>
              <a:p>
                <a:r>
                  <a:rPr lang="ru-RU" sz="2400" b="1" i="1" dirty="0" err="1">
                    <a:latin typeface="Times New Roman" pitchFamily="18" charset="0"/>
                  </a:rPr>
                  <a:t>х</a:t>
                </a:r>
                <a:endParaRPr lang="ru-RU" sz="2400" b="1" i="1" dirty="0">
                  <a:latin typeface="Times New Roman" pitchFamily="18" charset="0"/>
                </a:endParaRPr>
              </a:p>
            </p:txBody>
          </p:sp>
          <p:sp>
            <p:nvSpPr>
              <p:cNvPr id="82" name="Oval 27"/>
              <p:cNvSpPr>
                <a:spLocks noChangeArrowheads="1"/>
              </p:cNvSpPr>
              <p:nvPr/>
            </p:nvSpPr>
            <p:spPr bwMode="auto">
              <a:xfrm>
                <a:off x="3634" y="2943"/>
                <a:ext cx="91" cy="91"/>
              </a:xfrm>
              <a:prstGeom prst="ellipse">
                <a:avLst/>
              </a:prstGeom>
              <a:solidFill>
                <a:schemeClr val="tx1"/>
              </a:solidFill>
              <a:ln w="31750">
                <a:solidFill>
                  <a:schemeClr val="tx1"/>
                </a:solidFill>
                <a:round/>
                <a:headEnd/>
                <a:tailEnd/>
              </a:ln>
              <a:effectLst/>
            </p:spPr>
            <p:txBody>
              <a:bodyPr wrap="none" anchor="ctr"/>
              <a:lstStyle/>
              <a:p>
                <a:endParaRPr lang="ru-RU"/>
              </a:p>
            </p:txBody>
          </p:sp>
        </p:grpSp>
      </p:grpSp>
      <p:sp>
        <p:nvSpPr>
          <p:cNvPr id="86" name="Прямоугольник 85"/>
          <p:cNvSpPr/>
          <p:nvPr/>
        </p:nvSpPr>
        <p:spPr>
          <a:xfrm>
            <a:off x="1043608" y="2636912"/>
            <a:ext cx="3240360" cy="1008112"/>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13" name="Группа 134"/>
          <p:cNvGrpSpPr/>
          <p:nvPr/>
        </p:nvGrpSpPr>
        <p:grpSpPr>
          <a:xfrm>
            <a:off x="1043608" y="4941168"/>
            <a:ext cx="3240360" cy="1016697"/>
            <a:chOff x="1259632" y="6453336"/>
            <a:chExt cx="3240360" cy="1016697"/>
          </a:xfrm>
        </p:grpSpPr>
        <p:sp>
          <p:nvSpPr>
            <p:cNvPr id="83" name="Прямоугольник 82"/>
            <p:cNvSpPr/>
            <p:nvPr/>
          </p:nvSpPr>
          <p:spPr>
            <a:xfrm>
              <a:off x="1259632" y="6453336"/>
              <a:ext cx="3240360"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pSp>
          <p:nvGrpSpPr>
            <p:cNvPr id="14" name="Group 35"/>
            <p:cNvGrpSpPr>
              <a:grpSpLocks/>
            </p:cNvGrpSpPr>
            <p:nvPr/>
          </p:nvGrpSpPr>
          <p:grpSpPr bwMode="auto">
            <a:xfrm>
              <a:off x="1403648" y="6858000"/>
              <a:ext cx="2938798" cy="612033"/>
              <a:chOff x="2880" y="2886"/>
              <a:chExt cx="2563" cy="524"/>
            </a:xfrm>
          </p:grpSpPr>
          <p:sp>
            <p:nvSpPr>
              <p:cNvPr id="128" name="Oval 27"/>
              <p:cNvSpPr>
                <a:spLocks noChangeArrowheads="1"/>
              </p:cNvSpPr>
              <p:nvPr/>
            </p:nvSpPr>
            <p:spPr bwMode="auto">
              <a:xfrm>
                <a:off x="3243" y="2931"/>
                <a:ext cx="91" cy="91"/>
              </a:xfrm>
              <a:prstGeom prst="ellipse">
                <a:avLst/>
              </a:prstGeom>
              <a:solidFill>
                <a:schemeClr val="tx1"/>
              </a:solidFill>
              <a:ln w="31750">
                <a:solidFill>
                  <a:schemeClr val="tx1"/>
                </a:solidFill>
                <a:round/>
                <a:headEnd/>
                <a:tailEnd/>
              </a:ln>
              <a:effectLst/>
            </p:spPr>
            <p:txBody>
              <a:bodyPr wrap="none" anchor="ctr"/>
              <a:lstStyle/>
              <a:p>
                <a:endParaRPr lang="ru-RU"/>
              </a:p>
            </p:txBody>
          </p:sp>
          <p:sp>
            <p:nvSpPr>
              <p:cNvPr id="129" name="Oval 28"/>
              <p:cNvSpPr>
                <a:spLocks noChangeArrowheads="1"/>
              </p:cNvSpPr>
              <p:nvPr/>
            </p:nvSpPr>
            <p:spPr bwMode="auto">
              <a:xfrm>
                <a:off x="4830" y="2931"/>
                <a:ext cx="91" cy="91"/>
              </a:xfrm>
              <a:prstGeom prst="ellipse">
                <a:avLst/>
              </a:prstGeom>
              <a:solidFill>
                <a:schemeClr val="tx1"/>
              </a:solidFill>
              <a:ln w="31750">
                <a:solidFill>
                  <a:schemeClr val="tx1"/>
                </a:solidFill>
                <a:round/>
                <a:headEnd/>
                <a:tailEnd/>
              </a:ln>
              <a:effectLst/>
            </p:spPr>
            <p:txBody>
              <a:bodyPr wrap="none" anchor="ctr"/>
              <a:lstStyle/>
              <a:p>
                <a:endParaRPr lang="ru-RU"/>
              </a:p>
            </p:txBody>
          </p:sp>
          <p:sp>
            <p:nvSpPr>
              <p:cNvPr id="130" name="Line 29"/>
              <p:cNvSpPr>
                <a:spLocks noChangeShapeType="1"/>
              </p:cNvSpPr>
              <p:nvPr/>
            </p:nvSpPr>
            <p:spPr bwMode="auto">
              <a:xfrm>
                <a:off x="4890" y="2886"/>
                <a:ext cx="502" cy="0"/>
              </a:xfrm>
              <a:prstGeom prst="line">
                <a:avLst/>
              </a:prstGeom>
              <a:noFill/>
              <a:ln w="152400">
                <a:pattFill prst="wdUpDiag">
                  <a:fgClr>
                    <a:srgbClr val="000080"/>
                  </a:fgClr>
                  <a:bgClr>
                    <a:srgbClr val="FFFFFF"/>
                  </a:bgClr>
                </a:pattFill>
                <a:round/>
                <a:headEnd/>
                <a:tailEnd/>
              </a:ln>
              <a:effectLst/>
            </p:spPr>
            <p:txBody>
              <a:bodyPr/>
              <a:lstStyle/>
              <a:p>
                <a:endParaRPr lang="ru-RU"/>
              </a:p>
            </p:txBody>
          </p:sp>
          <p:sp>
            <p:nvSpPr>
              <p:cNvPr id="132" name="Text Box 32"/>
              <p:cNvSpPr txBox="1">
                <a:spLocks noChangeArrowheads="1"/>
              </p:cNvSpPr>
              <p:nvPr/>
            </p:nvSpPr>
            <p:spPr bwMode="auto">
              <a:xfrm>
                <a:off x="3131" y="2971"/>
                <a:ext cx="545" cy="395"/>
              </a:xfrm>
              <a:prstGeom prst="rect">
                <a:avLst/>
              </a:prstGeom>
              <a:noFill/>
              <a:ln w="9525">
                <a:noFill/>
                <a:miter lim="800000"/>
                <a:headEnd/>
                <a:tailEnd/>
              </a:ln>
              <a:effectLst/>
            </p:spPr>
            <p:txBody>
              <a:bodyPr>
                <a:spAutoFit/>
              </a:bodyPr>
              <a:lstStyle/>
              <a:p>
                <a:r>
                  <a:rPr lang="ru-RU" sz="2400" b="1" dirty="0" smtClean="0">
                    <a:latin typeface="Times New Roman" pitchFamily="18" charset="0"/>
                  </a:rPr>
                  <a:t>-3</a:t>
                </a:r>
                <a:endParaRPr lang="ru-RU" sz="2400" b="1" dirty="0">
                  <a:latin typeface="Times New Roman" pitchFamily="18" charset="0"/>
                </a:endParaRPr>
              </a:p>
            </p:txBody>
          </p:sp>
          <p:sp>
            <p:nvSpPr>
              <p:cNvPr id="133" name="Text Box 33"/>
              <p:cNvSpPr txBox="1">
                <a:spLocks noChangeArrowheads="1"/>
              </p:cNvSpPr>
              <p:nvPr/>
            </p:nvSpPr>
            <p:spPr bwMode="auto">
              <a:xfrm>
                <a:off x="5148" y="2932"/>
                <a:ext cx="295" cy="395"/>
              </a:xfrm>
              <a:prstGeom prst="rect">
                <a:avLst/>
              </a:prstGeom>
              <a:noFill/>
              <a:ln w="9525">
                <a:noFill/>
                <a:miter lim="800000"/>
                <a:headEnd/>
                <a:tailEnd/>
              </a:ln>
              <a:effectLst/>
            </p:spPr>
            <p:txBody>
              <a:bodyPr wrap="none">
                <a:spAutoFit/>
              </a:bodyPr>
              <a:lstStyle/>
              <a:p>
                <a:r>
                  <a:rPr lang="ru-RU" sz="2400" b="1" i="1" dirty="0" err="1">
                    <a:latin typeface="Times New Roman" pitchFamily="18" charset="0"/>
                  </a:rPr>
                  <a:t>х</a:t>
                </a:r>
                <a:endParaRPr lang="ru-RU" sz="2400" b="1" i="1" dirty="0">
                  <a:latin typeface="Times New Roman" pitchFamily="18" charset="0"/>
                </a:endParaRPr>
              </a:p>
            </p:txBody>
          </p:sp>
          <p:sp>
            <p:nvSpPr>
              <p:cNvPr id="134" name="Text Box 34"/>
              <p:cNvSpPr txBox="1">
                <a:spLocks noChangeArrowheads="1"/>
              </p:cNvSpPr>
              <p:nvPr/>
            </p:nvSpPr>
            <p:spPr bwMode="auto">
              <a:xfrm>
                <a:off x="4450" y="2909"/>
                <a:ext cx="966" cy="501"/>
              </a:xfrm>
              <a:prstGeom prst="rect">
                <a:avLst/>
              </a:prstGeom>
              <a:noFill/>
              <a:ln w="9525">
                <a:noFill/>
                <a:miter lim="800000"/>
                <a:headEnd/>
                <a:tailEnd/>
              </a:ln>
              <a:effectLst/>
            </p:spPr>
            <p:txBody>
              <a:bodyPr wrap="square">
                <a:spAutoFit/>
              </a:bodyPr>
              <a:lstStyle/>
              <a:p>
                <a:r>
                  <a:rPr lang="ru-RU" sz="3200" b="1" dirty="0">
                    <a:latin typeface="Times New Roman" pitchFamily="18" charset="0"/>
                  </a:rPr>
                  <a:t>  </a:t>
                </a:r>
                <a:r>
                  <a:rPr lang="ru-RU" sz="2400" b="1" dirty="0" smtClean="0">
                    <a:latin typeface="Times New Roman" pitchFamily="18" charset="0"/>
                  </a:rPr>
                  <a:t>  2</a:t>
                </a:r>
                <a:endParaRPr lang="ru-RU" sz="2400" b="1" dirty="0">
                  <a:latin typeface="Times New Roman" pitchFamily="18" charset="0"/>
                </a:endParaRPr>
              </a:p>
            </p:txBody>
          </p:sp>
          <p:sp>
            <p:nvSpPr>
              <p:cNvPr id="131" name="Line 31"/>
              <p:cNvSpPr>
                <a:spLocks noChangeShapeType="1"/>
              </p:cNvSpPr>
              <p:nvPr/>
            </p:nvSpPr>
            <p:spPr bwMode="auto">
              <a:xfrm>
                <a:off x="2880" y="2886"/>
                <a:ext cx="377" cy="0"/>
              </a:xfrm>
              <a:prstGeom prst="line">
                <a:avLst/>
              </a:prstGeom>
              <a:noFill/>
              <a:ln w="152400">
                <a:pattFill prst="wdDnDiag">
                  <a:fgClr>
                    <a:srgbClr val="000080"/>
                  </a:fgClr>
                  <a:bgClr>
                    <a:srgbClr val="FFFFFF"/>
                  </a:bgClr>
                </a:pattFill>
                <a:round/>
                <a:headEnd/>
                <a:tailEnd/>
              </a:ln>
              <a:effectLst/>
            </p:spPr>
            <p:txBody>
              <a:bodyPr/>
              <a:lstStyle/>
              <a:p>
                <a:endParaRPr lang="ru-RU"/>
              </a:p>
            </p:txBody>
          </p:sp>
          <p:sp>
            <p:nvSpPr>
              <p:cNvPr id="127" name="Line 26"/>
              <p:cNvSpPr>
                <a:spLocks noChangeShapeType="1"/>
              </p:cNvSpPr>
              <p:nvPr/>
            </p:nvSpPr>
            <p:spPr bwMode="auto">
              <a:xfrm>
                <a:off x="2880" y="2977"/>
                <a:ext cx="2494" cy="0"/>
              </a:xfrm>
              <a:prstGeom prst="line">
                <a:avLst/>
              </a:prstGeom>
              <a:noFill/>
              <a:ln w="57150">
                <a:solidFill>
                  <a:schemeClr val="tx1"/>
                </a:solidFill>
                <a:round/>
                <a:headEnd/>
                <a:tailEnd type="triangle" w="med" len="med"/>
              </a:ln>
              <a:effectLst/>
            </p:spPr>
            <p:txBody>
              <a:bodyPr/>
              <a:lstStyle/>
              <a:p>
                <a:endParaRPr lang="ru-RU"/>
              </a:p>
            </p:txBody>
          </p:sp>
        </p:grpSp>
      </p:grpSp>
      <p:sp>
        <p:nvSpPr>
          <p:cNvPr id="125" name="Прямоугольник 124"/>
          <p:cNvSpPr/>
          <p:nvPr/>
        </p:nvSpPr>
        <p:spPr>
          <a:xfrm>
            <a:off x="1043608" y="3789040"/>
            <a:ext cx="3240360" cy="1008112"/>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8" name="Прямоугольник 47"/>
          <p:cNvSpPr/>
          <p:nvPr/>
        </p:nvSpPr>
        <p:spPr>
          <a:xfrm>
            <a:off x="1043608" y="4941168"/>
            <a:ext cx="3240360" cy="1008112"/>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9" name="Прямоугольник 68"/>
          <p:cNvSpPr/>
          <p:nvPr/>
        </p:nvSpPr>
        <p:spPr>
          <a:xfrm>
            <a:off x="1043608" y="1484784"/>
            <a:ext cx="3240360" cy="1008112"/>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2"/>
                </a:solidFill>
                <a:latin typeface="Times New Roman" pitchFamily="18" charset="0"/>
                <a:cs typeface="Times New Roman" pitchFamily="18" charset="0"/>
              </a:rPr>
              <a:t>НЕТ</a:t>
            </a:r>
            <a:endParaRPr lang="ru-RU" sz="2800" b="1" dirty="0">
              <a:solidFill>
                <a:schemeClr val="tx2"/>
              </a:solidFill>
              <a:latin typeface="Times New Roman" pitchFamily="18" charset="0"/>
              <a:cs typeface="Times New Roman" pitchFamily="18" charset="0"/>
            </a:endParaRPr>
          </a:p>
        </p:txBody>
      </p:sp>
      <p:grpSp>
        <p:nvGrpSpPr>
          <p:cNvPr id="15" name="Группа 134"/>
          <p:cNvGrpSpPr/>
          <p:nvPr/>
        </p:nvGrpSpPr>
        <p:grpSpPr>
          <a:xfrm>
            <a:off x="1043608" y="1484784"/>
            <a:ext cx="3240360" cy="1016697"/>
            <a:chOff x="1259632" y="6453336"/>
            <a:chExt cx="3240360" cy="1016697"/>
          </a:xfrm>
        </p:grpSpPr>
        <p:sp>
          <p:nvSpPr>
            <p:cNvPr id="76" name="Прямоугольник 75"/>
            <p:cNvSpPr/>
            <p:nvPr/>
          </p:nvSpPr>
          <p:spPr>
            <a:xfrm>
              <a:off x="1259632" y="6453336"/>
              <a:ext cx="3240360" cy="1008112"/>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dirty="0">
                <a:solidFill>
                  <a:schemeClr val="tx1"/>
                </a:solidFill>
                <a:latin typeface="Times New Roman" pitchFamily="18" charset="0"/>
                <a:cs typeface="Times New Roman" pitchFamily="18" charset="0"/>
              </a:endParaRPr>
            </a:p>
          </p:txBody>
        </p:sp>
        <p:grpSp>
          <p:nvGrpSpPr>
            <p:cNvPr id="16" name="Group 35"/>
            <p:cNvGrpSpPr>
              <a:grpSpLocks/>
            </p:cNvGrpSpPr>
            <p:nvPr/>
          </p:nvGrpSpPr>
          <p:grpSpPr bwMode="auto">
            <a:xfrm>
              <a:off x="1403648" y="6884864"/>
              <a:ext cx="2938798" cy="585169"/>
              <a:chOff x="2880" y="2909"/>
              <a:chExt cx="2563" cy="501"/>
            </a:xfrm>
          </p:grpSpPr>
          <p:sp>
            <p:nvSpPr>
              <p:cNvPr id="78" name="Oval 27"/>
              <p:cNvSpPr>
                <a:spLocks noChangeArrowheads="1"/>
              </p:cNvSpPr>
              <p:nvPr/>
            </p:nvSpPr>
            <p:spPr bwMode="auto">
              <a:xfrm>
                <a:off x="3243" y="2931"/>
                <a:ext cx="91" cy="91"/>
              </a:xfrm>
              <a:prstGeom prst="ellipse">
                <a:avLst/>
              </a:prstGeom>
              <a:solidFill>
                <a:schemeClr val="tx1"/>
              </a:solidFill>
              <a:ln w="31750">
                <a:solidFill>
                  <a:schemeClr val="tx1"/>
                </a:solidFill>
                <a:round/>
                <a:headEnd/>
                <a:tailEnd/>
              </a:ln>
              <a:effectLst/>
            </p:spPr>
            <p:txBody>
              <a:bodyPr wrap="none" anchor="ctr"/>
              <a:lstStyle/>
              <a:p>
                <a:endParaRPr lang="ru-RU"/>
              </a:p>
            </p:txBody>
          </p:sp>
          <p:sp>
            <p:nvSpPr>
              <p:cNvPr id="84" name="Text Box 32"/>
              <p:cNvSpPr txBox="1">
                <a:spLocks noChangeArrowheads="1"/>
              </p:cNvSpPr>
              <p:nvPr/>
            </p:nvSpPr>
            <p:spPr bwMode="auto">
              <a:xfrm>
                <a:off x="3131" y="2971"/>
                <a:ext cx="545" cy="395"/>
              </a:xfrm>
              <a:prstGeom prst="rect">
                <a:avLst/>
              </a:prstGeom>
              <a:noFill/>
              <a:ln w="9525">
                <a:noFill/>
                <a:miter lim="800000"/>
                <a:headEnd/>
                <a:tailEnd/>
              </a:ln>
              <a:effectLst/>
            </p:spPr>
            <p:txBody>
              <a:bodyPr>
                <a:spAutoFit/>
              </a:bodyPr>
              <a:lstStyle/>
              <a:p>
                <a:r>
                  <a:rPr lang="ru-RU" sz="2400" b="1" dirty="0" smtClean="0">
                    <a:latin typeface="Times New Roman" pitchFamily="18" charset="0"/>
                  </a:rPr>
                  <a:t>-3</a:t>
                </a:r>
                <a:endParaRPr lang="ru-RU" sz="2400" b="1" dirty="0">
                  <a:latin typeface="Times New Roman" pitchFamily="18" charset="0"/>
                </a:endParaRPr>
              </a:p>
            </p:txBody>
          </p:sp>
          <p:sp>
            <p:nvSpPr>
              <p:cNvPr id="85" name="Text Box 33"/>
              <p:cNvSpPr txBox="1">
                <a:spLocks noChangeArrowheads="1"/>
              </p:cNvSpPr>
              <p:nvPr/>
            </p:nvSpPr>
            <p:spPr bwMode="auto">
              <a:xfrm>
                <a:off x="5148" y="2932"/>
                <a:ext cx="295" cy="395"/>
              </a:xfrm>
              <a:prstGeom prst="rect">
                <a:avLst/>
              </a:prstGeom>
              <a:noFill/>
              <a:ln w="9525">
                <a:noFill/>
                <a:miter lim="800000"/>
                <a:headEnd/>
                <a:tailEnd/>
              </a:ln>
              <a:effectLst/>
            </p:spPr>
            <p:txBody>
              <a:bodyPr wrap="none">
                <a:spAutoFit/>
              </a:bodyPr>
              <a:lstStyle/>
              <a:p>
                <a:r>
                  <a:rPr lang="ru-RU" sz="2400" b="1" i="1" dirty="0" err="1">
                    <a:latin typeface="Times New Roman" pitchFamily="18" charset="0"/>
                  </a:rPr>
                  <a:t>х</a:t>
                </a:r>
                <a:endParaRPr lang="ru-RU" sz="2400" b="1" i="1" dirty="0">
                  <a:latin typeface="Times New Roman" pitchFamily="18" charset="0"/>
                </a:endParaRPr>
              </a:p>
            </p:txBody>
          </p:sp>
          <p:sp>
            <p:nvSpPr>
              <p:cNvPr id="90" name="Text Box 34"/>
              <p:cNvSpPr txBox="1">
                <a:spLocks noChangeArrowheads="1"/>
              </p:cNvSpPr>
              <p:nvPr/>
            </p:nvSpPr>
            <p:spPr bwMode="auto">
              <a:xfrm>
                <a:off x="4450" y="2909"/>
                <a:ext cx="966" cy="501"/>
              </a:xfrm>
              <a:prstGeom prst="rect">
                <a:avLst/>
              </a:prstGeom>
              <a:noFill/>
              <a:ln w="9525">
                <a:noFill/>
                <a:miter lim="800000"/>
                <a:headEnd/>
                <a:tailEnd/>
              </a:ln>
              <a:effectLst/>
            </p:spPr>
            <p:txBody>
              <a:bodyPr wrap="square">
                <a:spAutoFit/>
              </a:bodyPr>
              <a:lstStyle/>
              <a:p>
                <a:r>
                  <a:rPr lang="ru-RU" sz="3200" b="1" dirty="0">
                    <a:latin typeface="Times New Roman" pitchFamily="18" charset="0"/>
                  </a:rPr>
                  <a:t>  </a:t>
                </a:r>
                <a:r>
                  <a:rPr lang="ru-RU" sz="2400" b="1" dirty="0" smtClean="0">
                    <a:latin typeface="Times New Roman" pitchFamily="18" charset="0"/>
                  </a:rPr>
                  <a:t>  2</a:t>
                </a:r>
                <a:endParaRPr lang="ru-RU" sz="2400" b="1" dirty="0">
                  <a:latin typeface="Times New Roman" pitchFamily="18" charset="0"/>
                </a:endParaRPr>
              </a:p>
            </p:txBody>
          </p:sp>
          <p:sp>
            <p:nvSpPr>
              <p:cNvPr id="92" name="Line 31"/>
              <p:cNvSpPr>
                <a:spLocks noChangeShapeType="1"/>
              </p:cNvSpPr>
              <p:nvPr/>
            </p:nvSpPr>
            <p:spPr bwMode="auto">
              <a:xfrm>
                <a:off x="3320" y="2909"/>
                <a:ext cx="1570" cy="0"/>
              </a:xfrm>
              <a:prstGeom prst="line">
                <a:avLst/>
              </a:prstGeom>
              <a:noFill/>
              <a:ln w="152400">
                <a:pattFill prst="wdDnDiag">
                  <a:fgClr>
                    <a:srgbClr val="000080"/>
                  </a:fgClr>
                  <a:bgClr>
                    <a:srgbClr val="FFFFFF"/>
                  </a:bgClr>
                </a:pattFill>
                <a:round/>
                <a:headEnd/>
                <a:tailEnd/>
              </a:ln>
              <a:effectLst/>
            </p:spPr>
            <p:txBody>
              <a:bodyPr/>
              <a:lstStyle/>
              <a:p>
                <a:endParaRPr lang="ru-RU"/>
              </a:p>
            </p:txBody>
          </p:sp>
          <p:sp>
            <p:nvSpPr>
              <p:cNvPr id="79" name="Oval 28"/>
              <p:cNvSpPr>
                <a:spLocks noChangeArrowheads="1"/>
              </p:cNvSpPr>
              <p:nvPr/>
            </p:nvSpPr>
            <p:spPr bwMode="auto">
              <a:xfrm>
                <a:off x="4830" y="2931"/>
                <a:ext cx="91" cy="91"/>
              </a:xfrm>
              <a:prstGeom prst="ellipse">
                <a:avLst/>
              </a:prstGeom>
              <a:solidFill>
                <a:schemeClr val="tx1"/>
              </a:solidFill>
              <a:ln w="31750">
                <a:solidFill>
                  <a:schemeClr val="tx1"/>
                </a:solidFill>
                <a:round/>
                <a:headEnd/>
                <a:tailEnd/>
              </a:ln>
              <a:effectLst/>
            </p:spPr>
            <p:txBody>
              <a:bodyPr wrap="none" anchor="ctr"/>
              <a:lstStyle/>
              <a:p>
                <a:endParaRPr lang="ru-RU"/>
              </a:p>
            </p:txBody>
          </p:sp>
          <p:sp>
            <p:nvSpPr>
              <p:cNvPr id="93" name="Line 26"/>
              <p:cNvSpPr>
                <a:spLocks noChangeShapeType="1"/>
              </p:cNvSpPr>
              <p:nvPr/>
            </p:nvSpPr>
            <p:spPr bwMode="auto">
              <a:xfrm>
                <a:off x="2880" y="2971"/>
                <a:ext cx="2494" cy="0"/>
              </a:xfrm>
              <a:prstGeom prst="line">
                <a:avLst/>
              </a:prstGeom>
              <a:noFill/>
              <a:ln w="57150">
                <a:solidFill>
                  <a:schemeClr val="tx1"/>
                </a:solidFill>
                <a:round/>
                <a:headEnd/>
                <a:tailEnd type="triangle" w="med" len="med"/>
              </a:ln>
              <a:effectLst/>
            </p:spPr>
            <p:txBody>
              <a:bodyPr/>
              <a:lstStyle/>
              <a:p>
                <a:endParaRPr lang="ru-RU"/>
              </a:p>
            </p:txBody>
          </p:sp>
        </p:grpSp>
      </p:grpSp>
      <p:sp>
        <p:nvSpPr>
          <p:cNvPr id="97" name="Прямоугольник 96"/>
          <p:cNvSpPr/>
          <p:nvPr/>
        </p:nvSpPr>
        <p:spPr>
          <a:xfrm>
            <a:off x="1043608" y="1484784"/>
            <a:ext cx="3240360" cy="1008112"/>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19" presetClass="entr" presetSubtype="5"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ppt_w"/>
                                          </p:val>
                                        </p:tav>
                                        <p:tav tm="100000">
                                          <p:val>
                                            <p:strVal val="#ppt_w"/>
                                          </p:val>
                                        </p:tav>
                                      </p:tavLst>
                                    </p:anim>
                                    <p:anim calcmode="lin" valueType="num">
                                      <p:cBhvr>
                                        <p:cTn id="8" dur="500" fill="hold"/>
                                        <p:tgtEl>
                                          <p:spTgt spid="19"/>
                                        </p:tgtEl>
                                        <p:attrNameLst>
                                          <p:attrName>ppt_h</p:attrName>
                                        </p:attrNameLst>
                                      </p:cBhvr>
                                      <p:tavLst>
                                        <p:tav tm="0" fmla="#ppt_h*sin(2.5*pi*$)">
                                          <p:val>
                                            <p:fltVal val="0"/>
                                          </p:val>
                                        </p:tav>
                                        <p:tav tm="100000">
                                          <p:val>
                                            <p:fltVal val="1"/>
                                          </p:val>
                                        </p:tav>
                                      </p:tavLst>
                                    </p:anim>
                                  </p:childTnLst>
                                </p:cTn>
                              </p:par>
                              <p:par>
                                <p:cTn id="9" presetID="19" presetClass="exit" presetSubtype="5" fill="hold" grpId="0" nodeType="withEffect">
                                  <p:stCondLst>
                                    <p:cond delay="0"/>
                                  </p:stCondLst>
                                  <p:childTnLst>
                                    <p:anim calcmode="lin" valueType="num">
                                      <p:cBhvr>
                                        <p:cTn id="10" dur="500"/>
                                        <p:tgtEl>
                                          <p:spTgt spid="20"/>
                                        </p:tgtEl>
                                        <p:attrNameLst>
                                          <p:attrName>ppt_w</p:attrName>
                                        </p:attrNameLst>
                                      </p:cBhvr>
                                      <p:tavLst>
                                        <p:tav tm="0">
                                          <p:val>
                                            <p:strVal val="ppt_w"/>
                                          </p:val>
                                        </p:tav>
                                        <p:tav tm="100000">
                                          <p:val>
                                            <p:strVal val="ppt_w"/>
                                          </p:val>
                                        </p:tav>
                                      </p:tavLst>
                                    </p:anim>
                                    <p:anim calcmode="lin" valueType="num">
                                      <p:cBhvr>
                                        <p:cTn id="11" dur="500"/>
                                        <p:tgtEl>
                                          <p:spTgt spid="20"/>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9" presetClass="entr" presetSubtype="5" fill="hold" grpId="1"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ppt_w"/>
                                          </p:val>
                                        </p:tav>
                                        <p:tav tm="100000">
                                          <p:val>
                                            <p:strVal val="#ppt_w"/>
                                          </p:val>
                                        </p:tav>
                                      </p:tavLst>
                                    </p:anim>
                                    <p:anim calcmode="lin" valueType="num">
                                      <p:cBhvr>
                                        <p:cTn id="18" dur="500" fill="hold"/>
                                        <p:tgtEl>
                                          <p:spTgt spid="20"/>
                                        </p:tgtEl>
                                        <p:attrNameLst>
                                          <p:attrName>ppt_h</p:attrName>
                                        </p:attrNameLst>
                                      </p:cBhvr>
                                      <p:tavLst>
                                        <p:tav tm="0" fmla="#ppt_h*sin(2.5*pi*$)">
                                          <p:val>
                                            <p:fltVal val="0"/>
                                          </p:val>
                                        </p:tav>
                                        <p:tav tm="100000">
                                          <p:val>
                                            <p:fltVal val="1"/>
                                          </p:val>
                                        </p:tav>
                                      </p:tavLst>
                                    </p:anim>
                                  </p:childTnLst>
                                </p:cTn>
                              </p:par>
                              <p:par>
                                <p:cTn id="19" presetID="19" presetClass="exit" presetSubtype="5" fill="hold" grpId="1" nodeType="withEffect">
                                  <p:stCondLst>
                                    <p:cond delay="0"/>
                                  </p:stCondLst>
                                  <p:childTnLst>
                                    <p:anim calcmode="lin" valueType="num">
                                      <p:cBhvr>
                                        <p:cTn id="20" dur="500"/>
                                        <p:tgtEl>
                                          <p:spTgt spid="19"/>
                                        </p:tgtEl>
                                        <p:attrNameLst>
                                          <p:attrName>ppt_w</p:attrName>
                                        </p:attrNameLst>
                                      </p:cBhvr>
                                      <p:tavLst>
                                        <p:tav tm="0">
                                          <p:val>
                                            <p:strVal val="ppt_w"/>
                                          </p:val>
                                        </p:tav>
                                        <p:tav tm="100000">
                                          <p:val>
                                            <p:strVal val="ppt_w"/>
                                          </p:val>
                                        </p:tav>
                                      </p:tavLst>
                                    </p:anim>
                                    <p:anim calcmode="lin" valueType="num">
                                      <p:cBhvr>
                                        <p:cTn id="21" dur="500"/>
                                        <p:tgtEl>
                                          <p:spTgt spid="1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22"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3" restart="whenNotActive" fill="hold" evtFilter="cancelBubble" nodeType="interactiveSeq">
                <p:stCondLst>
                  <p:cond evt="onClick" delay="0">
                    <p:tgtEl>
                      <p:spTgt spid="48"/>
                    </p:tgtEl>
                  </p:cond>
                </p:stCondLst>
                <p:endSync evt="end" delay="0">
                  <p:rtn val="all"/>
                </p:endSync>
                <p:childTnLst>
                  <p:par>
                    <p:cTn id="24" fill="hold">
                      <p:stCondLst>
                        <p:cond delay="0"/>
                      </p:stCondLst>
                      <p:childTnLst>
                        <p:par>
                          <p:cTn id="25" fill="hold">
                            <p:stCondLst>
                              <p:cond delay="0"/>
                            </p:stCondLst>
                            <p:childTnLst>
                              <p:par>
                                <p:cTn id="26" presetID="19" presetClass="entr" presetSubtype="5" fill="hold" grpId="0" nodeType="click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p:cTn id="28" dur="500" fill="hold"/>
                                        <p:tgtEl>
                                          <p:spTgt spid="47"/>
                                        </p:tgtEl>
                                        <p:attrNameLst>
                                          <p:attrName>ppt_w</p:attrName>
                                        </p:attrNameLst>
                                      </p:cBhvr>
                                      <p:tavLst>
                                        <p:tav tm="0">
                                          <p:val>
                                            <p:strVal val="#ppt_w"/>
                                          </p:val>
                                        </p:tav>
                                        <p:tav tm="100000">
                                          <p:val>
                                            <p:strVal val="#ppt_w"/>
                                          </p:val>
                                        </p:tav>
                                      </p:tavLst>
                                    </p:anim>
                                    <p:anim calcmode="lin" valueType="num">
                                      <p:cBhvr>
                                        <p:cTn id="29" dur="500" fill="hold"/>
                                        <p:tgtEl>
                                          <p:spTgt spid="47"/>
                                        </p:tgtEl>
                                        <p:attrNameLst>
                                          <p:attrName>ppt_h</p:attrName>
                                        </p:attrNameLst>
                                      </p:cBhvr>
                                      <p:tavLst>
                                        <p:tav tm="0" fmla="#ppt_h*sin(2.5*pi*$)">
                                          <p:val>
                                            <p:fltVal val="0"/>
                                          </p:val>
                                        </p:tav>
                                        <p:tav tm="100000">
                                          <p:val>
                                            <p:fltVal val="1"/>
                                          </p:val>
                                        </p:tav>
                                      </p:tavLst>
                                    </p:anim>
                                  </p:childTnLst>
                                </p:cTn>
                              </p:par>
                              <p:par>
                                <p:cTn id="30" presetID="19" presetClass="exit" presetSubtype="5" fill="hold" nodeType="withEffect">
                                  <p:stCondLst>
                                    <p:cond delay="0"/>
                                  </p:stCondLst>
                                  <p:childTnLst>
                                    <p:anim calcmode="lin" valueType="num">
                                      <p:cBhvr>
                                        <p:cTn id="31" dur="500"/>
                                        <p:tgtEl>
                                          <p:spTgt spid="13"/>
                                        </p:tgtEl>
                                        <p:attrNameLst>
                                          <p:attrName>ppt_w</p:attrName>
                                        </p:attrNameLst>
                                      </p:cBhvr>
                                      <p:tavLst>
                                        <p:tav tm="0">
                                          <p:val>
                                            <p:strVal val="ppt_w"/>
                                          </p:val>
                                        </p:tav>
                                        <p:tav tm="100000">
                                          <p:val>
                                            <p:strVal val="ppt_w"/>
                                          </p:val>
                                        </p:tav>
                                      </p:tavLst>
                                    </p:anim>
                                    <p:anim calcmode="lin" valueType="num">
                                      <p:cBhvr>
                                        <p:cTn id="32" dur="500"/>
                                        <p:tgtEl>
                                          <p:spTgt spid="13"/>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33" dur="1" fill="hold">
                                          <p:stCondLst>
                                            <p:cond delay="499"/>
                                          </p:stCondLst>
                                        </p:cTn>
                                        <p:tgtEl>
                                          <p:spTgt spid="13"/>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9" presetClass="exit" presetSubtype="5" fill="hold" grpId="1" nodeType="clickEffect">
                                  <p:stCondLst>
                                    <p:cond delay="0"/>
                                  </p:stCondLst>
                                  <p:childTnLst>
                                    <p:anim calcmode="lin" valueType="num">
                                      <p:cBhvr>
                                        <p:cTn id="37" dur="500"/>
                                        <p:tgtEl>
                                          <p:spTgt spid="47"/>
                                        </p:tgtEl>
                                        <p:attrNameLst>
                                          <p:attrName>ppt_w</p:attrName>
                                        </p:attrNameLst>
                                      </p:cBhvr>
                                      <p:tavLst>
                                        <p:tav tm="0">
                                          <p:val>
                                            <p:strVal val="ppt_w"/>
                                          </p:val>
                                        </p:tav>
                                        <p:tav tm="100000">
                                          <p:val>
                                            <p:strVal val="ppt_w"/>
                                          </p:val>
                                        </p:tav>
                                      </p:tavLst>
                                    </p:anim>
                                    <p:anim calcmode="lin" valueType="num">
                                      <p:cBhvr>
                                        <p:cTn id="38" dur="500"/>
                                        <p:tgtEl>
                                          <p:spTgt spid="47"/>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39" dur="1" fill="hold">
                                          <p:stCondLst>
                                            <p:cond delay="499"/>
                                          </p:stCondLst>
                                        </p:cTn>
                                        <p:tgtEl>
                                          <p:spTgt spid="47"/>
                                        </p:tgtEl>
                                        <p:attrNameLst>
                                          <p:attrName>style.visibility</p:attrName>
                                        </p:attrNameLst>
                                      </p:cBhvr>
                                      <p:to>
                                        <p:strVal val="hidden"/>
                                      </p:to>
                                    </p:set>
                                  </p:childTnLst>
                                </p:cTn>
                              </p:par>
                              <p:par>
                                <p:cTn id="40" presetID="19" presetClass="entr" presetSubtype="5" fill="hold"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strVal val="#ppt_w"/>
                                          </p:val>
                                        </p:tav>
                                        <p:tav tm="100000">
                                          <p:val>
                                            <p:strVal val="#ppt_w"/>
                                          </p:val>
                                        </p:tav>
                                      </p:tavLst>
                                    </p:anim>
                                    <p:anim calcmode="lin" valueType="num">
                                      <p:cBhvr>
                                        <p:cTn id="43" dur="500" fill="hold"/>
                                        <p:tgtEl>
                                          <p:spTgt spid="13"/>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48"/>
                  </p:tgtEl>
                </p:cond>
              </p:nextCondLst>
            </p:seq>
            <p:seq concurrent="1" nextAc="seek">
              <p:cTn id="44" restart="whenNotActive" fill="hold" evtFilter="cancelBubble" nodeType="interactiveSeq">
                <p:stCondLst>
                  <p:cond evt="onClick" delay="0">
                    <p:tgtEl>
                      <p:spTgt spid="89"/>
                    </p:tgtEl>
                  </p:cond>
                </p:stCondLst>
                <p:endSync evt="end" delay="0">
                  <p:rtn val="all"/>
                </p:endSync>
                <p:childTnLst>
                  <p:par>
                    <p:cTn id="45" fill="hold">
                      <p:stCondLst>
                        <p:cond delay="0"/>
                      </p:stCondLst>
                      <p:childTnLst>
                        <p:par>
                          <p:cTn id="46" fill="hold">
                            <p:stCondLst>
                              <p:cond delay="0"/>
                            </p:stCondLst>
                            <p:childTnLst>
                              <p:par>
                                <p:cTn id="47" presetID="16" presetClass="entr" presetSubtype="42" fill="hold" grpId="0" nodeType="clickEffect">
                                  <p:stCondLst>
                                    <p:cond delay="0"/>
                                  </p:stCondLst>
                                  <p:childTnLst>
                                    <p:set>
                                      <p:cBhvr>
                                        <p:cTn id="48" dur="1" fill="hold">
                                          <p:stCondLst>
                                            <p:cond delay="0"/>
                                          </p:stCondLst>
                                        </p:cTn>
                                        <p:tgtEl>
                                          <p:spTgt spid="91"/>
                                        </p:tgtEl>
                                        <p:attrNameLst>
                                          <p:attrName>style.visibility</p:attrName>
                                        </p:attrNameLst>
                                      </p:cBhvr>
                                      <p:to>
                                        <p:strVal val="visible"/>
                                      </p:to>
                                    </p:set>
                                    <p:animEffect transition="in" filter="barn(outHorizontal)">
                                      <p:cBhvr>
                                        <p:cTn id="49" dur="500"/>
                                        <p:tgtEl>
                                          <p:spTgt spid="91"/>
                                        </p:tgtEl>
                                      </p:cBhvr>
                                    </p:animEffect>
                                  </p:childTnLst>
                                </p:cTn>
                              </p:par>
                            </p:childTnLst>
                          </p:cTn>
                        </p:par>
                        <p:par>
                          <p:cTn id="50" fill="hold">
                            <p:stCondLst>
                              <p:cond delay="500"/>
                            </p:stCondLst>
                            <p:childTnLst>
                              <p:par>
                                <p:cTn id="51" presetID="47" presetClass="entr" presetSubtype="0"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6" presetClass="entr" presetSubtype="42" fill="hold" grpId="0" nodeType="clickEffect">
                                  <p:stCondLst>
                                    <p:cond delay="0"/>
                                  </p:stCondLst>
                                  <p:childTnLst>
                                    <p:set>
                                      <p:cBhvr>
                                        <p:cTn id="59" dur="1" fill="hold">
                                          <p:stCondLst>
                                            <p:cond delay="0"/>
                                          </p:stCondLst>
                                        </p:cTn>
                                        <p:tgtEl>
                                          <p:spTgt spid="96"/>
                                        </p:tgtEl>
                                        <p:attrNameLst>
                                          <p:attrName>style.visibility</p:attrName>
                                        </p:attrNameLst>
                                      </p:cBhvr>
                                      <p:to>
                                        <p:strVal val="visible"/>
                                      </p:to>
                                    </p:set>
                                    <p:animEffect transition="in" filter="barn(outHorizontal)">
                                      <p:cBhvr>
                                        <p:cTn id="60" dur="500"/>
                                        <p:tgtEl>
                                          <p:spTgt spid="96"/>
                                        </p:tgtEl>
                                      </p:cBhvr>
                                    </p:animEffect>
                                  </p:childTnLst>
                                </p:cTn>
                              </p:par>
                            </p:childTnLst>
                          </p:cTn>
                        </p:par>
                        <p:par>
                          <p:cTn id="61" fill="hold">
                            <p:stCondLst>
                              <p:cond delay="500"/>
                            </p:stCondLst>
                            <p:childTnLst>
                              <p:par>
                                <p:cTn id="62" presetID="47" presetClass="entr" presetSubtype="0" fill="hold" nodeType="after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fade">
                                      <p:cBhvr>
                                        <p:cTn id="64" dur="1000"/>
                                        <p:tgtEl>
                                          <p:spTgt spid="3"/>
                                        </p:tgtEl>
                                      </p:cBhvr>
                                    </p:animEffect>
                                    <p:anim calcmode="lin" valueType="num">
                                      <p:cBhvr>
                                        <p:cTn id="65" dur="1000" fill="hold"/>
                                        <p:tgtEl>
                                          <p:spTgt spid="3"/>
                                        </p:tgtEl>
                                        <p:attrNameLst>
                                          <p:attrName>ppt_x</p:attrName>
                                        </p:attrNameLst>
                                      </p:cBhvr>
                                      <p:tavLst>
                                        <p:tav tm="0">
                                          <p:val>
                                            <p:strVal val="#ppt_x"/>
                                          </p:val>
                                        </p:tav>
                                        <p:tav tm="100000">
                                          <p:val>
                                            <p:strVal val="#ppt_x"/>
                                          </p:val>
                                        </p:tav>
                                      </p:tavLst>
                                    </p:anim>
                                    <p:anim calcmode="lin" valueType="num">
                                      <p:cBhvr>
                                        <p:cTn id="6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89"/>
                  </p:tgtEl>
                </p:cond>
              </p:nextCondLst>
            </p:seq>
            <p:seq concurrent="1" nextAc="seek">
              <p:cTn id="67" restart="whenNotActive" fill="hold" evtFilter="cancelBubble" nodeType="interactiveSeq">
                <p:stCondLst>
                  <p:cond evt="onClick" delay="0">
                    <p:tgtEl>
                      <p:spTgt spid="86"/>
                    </p:tgtEl>
                  </p:cond>
                </p:stCondLst>
                <p:endSync evt="end" delay="0">
                  <p:rtn val="all"/>
                </p:endSync>
                <p:childTnLst>
                  <p:par>
                    <p:cTn id="68" fill="hold">
                      <p:stCondLst>
                        <p:cond delay="0"/>
                      </p:stCondLst>
                      <p:childTnLst>
                        <p:par>
                          <p:cTn id="69" fill="hold">
                            <p:stCondLst>
                              <p:cond delay="0"/>
                            </p:stCondLst>
                            <p:childTnLst>
                              <p:par>
                                <p:cTn id="70" presetID="19" presetClass="entr" presetSubtype="5" fill="hold" grpId="0" nodeType="clickEffect">
                                  <p:stCondLst>
                                    <p:cond delay="0"/>
                                  </p:stCondLst>
                                  <p:childTnLst>
                                    <p:set>
                                      <p:cBhvr>
                                        <p:cTn id="71" dur="1" fill="hold">
                                          <p:stCondLst>
                                            <p:cond delay="0"/>
                                          </p:stCondLst>
                                        </p:cTn>
                                        <p:tgtEl>
                                          <p:spTgt spid="68"/>
                                        </p:tgtEl>
                                        <p:attrNameLst>
                                          <p:attrName>style.visibility</p:attrName>
                                        </p:attrNameLst>
                                      </p:cBhvr>
                                      <p:to>
                                        <p:strVal val="visible"/>
                                      </p:to>
                                    </p:set>
                                    <p:anim calcmode="lin" valueType="num">
                                      <p:cBhvr>
                                        <p:cTn id="72" dur="500" fill="hold"/>
                                        <p:tgtEl>
                                          <p:spTgt spid="68"/>
                                        </p:tgtEl>
                                        <p:attrNameLst>
                                          <p:attrName>ppt_w</p:attrName>
                                        </p:attrNameLst>
                                      </p:cBhvr>
                                      <p:tavLst>
                                        <p:tav tm="0">
                                          <p:val>
                                            <p:strVal val="#ppt_w"/>
                                          </p:val>
                                        </p:tav>
                                        <p:tav tm="100000">
                                          <p:val>
                                            <p:strVal val="#ppt_w"/>
                                          </p:val>
                                        </p:tav>
                                      </p:tavLst>
                                    </p:anim>
                                    <p:anim calcmode="lin" valueType="num">
                                      <p:cBhvr>
                                        <p:cTn id="73" dur="500" fill="hold"/>
                                        <p:tgtEl>
                                          <p:spTgt spid="68"/>
                                        </p:tgtEl>
                                        <p:attrNameLst>
                                          <p:attrName>ppt_h</p:attrName>
                                        </p:attrNameLst>
                                      </p:cBhvr>
                                      <p:tavLst>
                                        <p:tav tm="0" fmla="#ppt_h*sin(2.5*pi*$)">
                                          <p:val>
                                            <p:fltVal val="0"/>
                                          </p:val>
                                        </p:tav>
                                        <p:tav tm="100000">
                                          <p:val>
                                            <p:fltVal val="1"/>
                                          </p:val>
                                        </p:tav>
                                      </p:tavLst>
                                    </p:anim>
                                  </p:childTnLst>
                                </p:cTn>
                              </p:par>
                              <p:par>
                                <p:cTn id="74" presetID="19" presetClass="exit" presetSubtype="5" fill="hold" nodeType="withEffect">
                                  <p:stCondLst>
                                    <p:cond delay="0"/>
                                  </p:stCondLst>
                                  <p:childTnLst>
                                    <p:anim calcmode="lin" valueType="num">
                                      <p:cBhvr>
                                        <p:cTn id="75" dur="500"/>
                                        <p:tgtEl>
                                          <p:spTgt spid="11"/>
                                        </p:tgtEl>
                                        <p:attrNameLst>
                                          <p:attrName>ppt_w</p:attrName>
                                        </p:attrNameLst>
                                      </p:cBhvr>
                                      <p:tavLst>
                                        <p:tav tm="0">
                                          <p:val>
                                            <p:strVal val="ppt_w"/>
                                          </p:val>
                                        </p:tav>
                                        <p:tav tm="100000">
                                          <p:val>
                                            <p:strVal val="ppt_w"/>
                                          </p:val>
                                        </p:tav>
                                      </p:tavLst>
                                    </p:anim>
                                    <p:anim calcmode="lin" valueType="num">
                                      <p:cBhvr>
                                        <p:cTn id="76" dur="500"/>
                                        <p:tgtEl>
                                          <p:spTgt spid="11"/>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77" dur="1" fill="hold">
                                          <p:stCondLst>
                                            <p:cond delay="499"/>
                                          </p:stCondLst>
                                        </p:cTn>
                                        <p:tgtEl>
                                          <p:spTgt spid="11"/>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19" presetClass="exit" presetSubtype="5" fill="hold" grpId="1" nodeType="clickEffect">
                                  <p:stCondLst>
                                    <p:cond delay="0"/>
                                  </p:stCondLst>
                                  <p:childTnLst>
                                    <p:anim calcmode="lin" valueType="num">
                                      <p:cBhvr>
                                        <p:cTn id="81" dur="500"/>
                                        <p:tgtEl>
                                          <p:spTgt spid="68"/>
                                        </p:tgtEl>
                                        <p:attrNameLst>
                                          <p:attrName>ppt_w</p:attrName>
                                        </p:attrNameLst>
                                      </p:cBhvr>
                                      <p:tavLst>
                                        <p:tav tm="0">
                                          <p:val>
                                            <p:strVal val="ppt_w"/>
                                          </p:val>
                                        </p:tav>
                                        <p:tav tm="100000">
                                          <p:val>
                                            <p:strVal val="ppt_w"/>
                                          </p:val>
                                        </p:tav>
                                      </p:tavLst>
                                    </p:anim>
                                    <p:anim calcmode="lin" valueType="num">
                                      <p:cBhvr>
                                        <p:cTn id="82" dur="500"/>
                                        <p:tgtEl>
                                          <p:spTgt spid="68"/>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83" dur="1" fill="hold">
                                          <p:stCondLst>
                                            <p:cond delay="499"/>
                                          </p:stCondLst>
                                        </p:cTn>
                                        <p:tgtEl>
                                          <p:spTgt spid="68"/>
                                        </p:tgtEl>
                                        <p:attrNameLst>
                                          <p:attrName>style.visibility</p:attrName>
                                        </p:attrNameLst>
                                      </p:cBhvr>
                                      <p:to>
                                        <p:strVal val="hidden"/>
                                      </p:to>
                                    </p:set>
                                  </p:childTnLst>
                                </p:cTn>
                              </p:par>
                              <p:par>
                                <p:cTn id="84" presetID="19" presetClass="entr" presetSubtype="5"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p:cTn id="86" dur="500" fill="hold"/>
                                        <p:tgtEl>
                                          <p:spTgt spid="11"/>
                                        </p:tgtEl>
                                        <p:attrNameLst>
                                          <p:attrName>ppt_w</p:attrName>
                                        </p:attrNameLst>
                                      </p:cBhvr>
                                      <p:tavLst>
                                        <p:tav tm="0">
                                          <p:val>
                                            <p:strVal val="#ppt_w"/>
                                          </p:val>
                                        </p:tav>
                                        <p:tav tm="100000">
                                          <p:val>
                                            <p:strVal val="#ppt_w"/>
                                          </p:val>
                                        </p:tav>
                                      </p:tavLst>
                                    </p:anim>
                                    <p:anim calcmode="lin" valueType="num">
                                      <p:cBhvr>
                                        <p:cTn id="87" dur="500" fill="hold"/>
                                        <p:tgtEl>
                                          <p:spTgt spid="11"/>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86"/>
                  </p:tgtEl>
                </p:cond>
              </p:nextCondLst>
            </p:seq>
            <p:seq concurrent="1" nextAc="seek">
              <p:cTn id="88" restart="whenNotActive" fill="hold" evtFilter="cancelBubble" nodeType="interactiveSeq">
                <p:stCondLst>
                  <p:cond evt="onClick" delay="0">
                    <p:tgtEl>
                      <p:spTgt spid="125"/>
                    </p:tgtEl>
                  </p:cond>
                </p:stCondLst>
                <p:endSync evt="end" delay="0">
                  <p:rtn val="all"/>
                </p:endSync>
                <p:childTnLst>
                  <p:par>
                    <p:cTn id="89" fill="hold">
                      <p:stCondLst>
                        <p:cond delay="0"/>
                      </p:stCondLst>
                      <p:childTnLst>
                        <p:par>
                          <p:cTn id="90" fill="hold">
                            <p:stCondLst>
                              <p:cond delay="0"/>
                            </p:stCondLst>
                            <p:childTnLst>
                              <p:par>
                                <p:cTn id="91" presetID="19" presetClass="entr" presetSubtype="5" fill="hold" grpId="0" nodeType="clickEffect">
                                  <p:stCondLst>
                                    <p:cond delay="0"/>
                                  </p:stCondLst>
                                  <p:childTnLst>
                                    <p:set>
                                      <p:cBhvr>
                                        <p:cTn id="92" dur="1" fill="hold">
                                          <p:stCondLst>
                                            <p:cond delay="0"/>
                                          </p:stCondLst>
                                        </p:cTn>
                                        <p:tgtEl>
                                          <p:spTgt spid="121"/>
                                        </p:tgtEl>
                                        <p:attrNameLst>
                                          <p:attrName>style.visibility</p:attrName>
                                        </p:attrNameLst>
                                      </p:cBhvr>
                                      <p:to>
                                        <p:strVal val="visible"/>
                                      </p:to>
                                    </p:set>
                                    <p:anim calcmode="lin" valueType="num">
                                      <p:cBhvr>
                                        <p:cTn id="93" dur="500" fill="hold"/>
                                        <p:tgtEl>
                                          <p:spTgt spid="121"/>
                                        </p:tgtEl>
                                        <p:attrNameLst>
                                          <p:attrName>ppt_w</p:attrName>
                                        </p:attrNameLst>
                                      </p:cBhvr>
                                      <p:tavLst>
                                        <p:tav tm="0">
                                          <p:val>
                                            <p:strVal val="#ppt_w"/>
                                          </p:val>
                                        </p:tav>
                                        <p:tav tm="100000">
                                          <p:val>
                                            <p:strVal val="#ppt_w"/>
                                          </p:val>
                                        </p:tav>
                                      </p:tavLst>
                                    </p:anim>
                                    <p:anim calcmode="lin" valueType="num">
                                      <p:cBhvr>
                                        <p:cTn id="94" dur="500" fill="hold"/>
                                        <p:tgtEl>
                                          <p:spTgt spid="121"/>
                                        </p:tgtEl>
                                        <p:attrNameLst>
                                          <p:attrName>ppt_h</p:attrName>
                                        </p:attrNameLst>
                                      </p:cBhvr>
                                      <p:tavLst>
                                        <p:tav tm="0" fmla="#ppt_h*sin(2.5*pi*$)">
                                          <p:val>
                                            <p:fltVal val="0"/>
                                          </p:val>
                                        </p:tav>
                                        <p:tav tm="100000">
                                          <p:val>
                                            <p:fltVal val="1"/>
                                          </p:val>
                                        </p:tav>
                                      </p:tavLst>
                                    </p:anim>
                                  </p:childTnLst>
                                </p:cTn>
                              </p:par>
                              <p:par>
                                <p:cTn id="95" presetID="19" presetClass="exit" presetSubtype="5" fill="hold" nodeType="withEffect">
                                  <p:stCondLst>
                                    <p:cond delay="0"/>
                                  </p:stCondLst>
                                  <p:childTnLst>
                                    <p:anim calcmode="lin" valueType="num">
                                      <p:cBhvr>
                                        <p:cTn id="96" dur="500"/>
                                        <p:tgtEl>
                                          <p:spTgt spid="4"/>
                                        </p:tgtEl>
                                        <p:attrNameLst>
                                          <p:attrName>ppt_w</p:attrName>
                                        </p:attrNameLst>
                                      </p:cBhvr>
                                      <p:tavLst>
                                        <p:tav tm="0">
                                          <p:val>
                                            <p:strVal val="ppt_w"/>
                                          </p:val>
                                        </p:tav>
                                        <p:tav tm="100000">
                                          <p:val>
                                            <p:strVal val="ppt_w"/>
                                          </p:val>
                                        </p:tav>
                                      </p:tavLst>
                                    </p:anim>
                                    <p:anim calcmode="lin" valueType="num">
                                      <p:cBhvr>
                                        <p:cTn id="97" dur="500"/>
                                        <p:tgtEl>
                                          <p:spTgt spid="4"/>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98" dur="1" fill="hold">
                                          <p:stCondLst>
                                            <p:cond delay="499"/>
                                          </p:stCondLst>
                                        </p:cTn>
                                        <p:tgtEl>
                                          <p:spTgt spid="4"/>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19" presetClass="exit" presetSubtype="5" fill="hold" grpId="1" nodeType="clickEffect">
                                  <p:stCondLst>
                                    <p:cond delay="0"/>
                                  </p:stCondLst>
                                  <p:childTnLst>
                                    <p:anim calcmode="lin" valueType="num">
                                      <p:cBhvr>
                                        <p:cTn id="102" dur="500"/>
                                        <p:tgtEl>
                                          <p:spTgt spid="121"/>
                                        </p:tgtEl>
                                        <p:attrNameLst>
                                          <p:attrName>ppt_w</p:attrName>
                                        </p:attrNameLst>
                                      </p:cBhvr>
                                      <p:tavLst>
                                        <p:tav tm="0">
                                          <p:val>
                                            <p:strVal val="ppt_w"/>
                                          </p:val>
                                        </p:tav>
                                        <p:tav tm="100000">
                                          <p:val>
                                            <p:strVal val="ppt_w"/>
                                          </p:val>
                                        </p:tav>
                                      </p:tavLst>
                                    </p:anim>
                                    <p:anim calcmode="lin" valueType="num">
                                      <p:cBhvr>
                                        <p:cTn id="103" dur="500"/>
                                        <p:tgtEl>
                                          <p:spTgt spid="121"/>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04" dur="1" fill="hold">
                                          <p:stCondLst>
                                            <p:cond delay="499"/>
                                          </p:stCondLst>
                                        </p:cTn>
                                        <p:tgtEl>
                                          <p:spTgt spid="121"/>
                                        </p:tgtEl>
                                        <p:attrNameLst>
                                          <p:attrName>style.visibility</p:attrName>
                                        </p:attrNameLst>
                                      </p:cBhvr>
                                      <p:to>
                                        <p:strVal val="hidden"/>
                                      </p:to>
                                    </p:set>
                                  </p:childTnLst>
                                </p:cTn>
                              </p:par>
                              <p:par>
                                <p:cTn id="105" presetID="19" presetClass="entr" presetSubtype="5" fill="hold" nodeType="withEffect">
                                  <p:stCondLst>
                                    <p:cond delay="0"/>
                                  </p:stCondLst>
                                  <p:childTnLst>
                                    <p:set>
                                      <p:cBhvr>
                                        <p:cTn id="106" dur="1" fill="hold">
                                          <p:stCondLst>
                                            <p:cond delay="0"/>
                                          </p:stCondLst>
                                        </p:cTn>
                                        <p:tgtEl>
                                          <p:spTgt spid="4"/>
                                        </p:tgtEl>
                                        <p:attrNameLst>
                                          <p:attrName>style.visibility</p:attrName>
                                        </p:attrNameLst>
                                      </p:cBhvr>
                                      <p:to>
                                        <p:strVal val="visible"/>
                                      </p:to>
                                    </p:set>
                                    <p:anim calcmode="lin" valueType="num">
                                      <p:cBhvr>
                                        <p:cTn id="107" dur="500" fill="hold"/>
                                        <p:tgtEl>
                                          <p:spTgt spid="4"/>
                                        </p:tgtEl>
                                        <p:attrNameLst>
                                          <p:attrName>ppt_w</p:attrName>
                                        </p:attrNameLst>
                                      </p:cBhvr>
                                      <p:tavLst>
                                        <p:tav tm="0">
                                          <p:val>
                                            <p:strVal val="#ppt_w"/>
                                          </p:val>
                                        </p:tav>
                                        <p:tav tm="100000">
                                          <p:val>
                                            <p:strVal val="#ppt_w"/>
                                          </p:val>
                                        </p:tav>
                                      </p:tavLst>
                                    </p:anim>
                                    <p:anim calcmode="lin" valueType="num">
                                      <p:cBhvr>
                                        <p:cTn id="108" dur="500" fill="hold"/>
                                        <p:tgtEl>
                                          <p:spTgt spid="4"/>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125"/>
                  </p:tgtEl>
                </p:cond>
              </p:nextCondLst>
            </p:seq>
            <p:seq concurrent="1" nextAc="seek">
              <p:cTn id="109" restart="whenNotActive" fill="hold" evtFilter="cancelBubble" nodeType="interactiveSeq">
                <p:stCondLst>
                  <p:cond evt="onClick" delay="0">
                    <p:tgtEl>
                      <p:spTgt spid="97"/>
                    </p:tgtEl>
                  </p:cond>
                </p:stCondLst>
                <p:endSync evt="end" delay="0">
                  <p:rtn val="all"/>
                </p:endSync>
                <p:childTnLst>
                  <p:par>
                    <p:cTn id="110" fill="hold">
                      <p:stCondLst>
                        <p:cond delay="0"/>
                      </p:stCondLst>
                      <p:childTnLst>
                        <p:par>
                          <p:cTn id="111" fill="hold">
                            <p:stCondLst>
                              <p:cond delay="0"/>
                            </p:stCondLst>
                            <p:childTnLst>
                              <p:par>
                                <p:cTn id="112" presetID="19" presetClass="entr" presetSubtype="5" fill="hold" grpId="0" nodeType="clickEffect">
                                  <p:stCondLst>
                                    <p:cond delay="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500" fill="hold"/>
                                        <p:tgtEl>
                                          <p:spTgt spid="69"/>
                                        </p:tgtEl>
                                        <p:attrNameLst>
                                          <p:attrName>ppt_w</p:attrName>
                                        </p:attrNameLst>
                                      </p:cBhvr>
                                      <p:tavLst>
                                        <p:tav tm="0">
                                          <p:val>
                                            <p:strVal val="#ppt_w"/>
                                          </p:val>
                                        </p:tav>
                                        <p:tav tm="100000">
                                          <p:val>
                                            <p:strVal val="#ppt_w"/>
                                          </p:val>
                                        </p:tav>
                                      </p:tavLst>
                                    </p:anim>
                                    <p:anim calcmode="lin" valueType="num">
                                      <p:cBhvr>
                                        <p:cTn id="115" dur="500" fill="hold"/>
                                        <p:tgtEl>
                                          <p:spTgt spid="69"/>
                                        </p:tgtEl>
                                        <p:attrNameLst>
                                          <p:attrName>ppt_h</p:attrName>
                                        </p:attrNameLst>
                                      </p:cBhvr>
                                      <p:tavLst>
                                        <p:tav tm="0" fmla="#ppt_h*sin(2.5*pi*$)">
                                          <p:val>
                                            <p:fltVal val="0"/>
                                          </p:val>
                                        </p:tav>
                                        <p:tav tm="100000">
                                          <p:val>
                                            <p:fltVal val="1"/>
                                          </p:val>
                                        </p:tav>
                                      </p:tavLst>
                                    </p:anim>
                                  </p:childTnLst>
                                </p:cTn>
                              </p:par>
                              <p:par>
                                <p:cTn id="116" presetID="19" presetClass="exit" presetSubtype="5" fill="hold" nodeType="withEffect">
                                  <p:stCondLst>
                                    <p:cond delay="0"/>
                                  </p:stCondLst>
                                  <p:childTnLst>
                                    <p:anim calcmode="lin" valueType="num">
                                      <p:cBhvr>
                                        <p:cTn id="117" dur="500"/>
                                        <p:tgtEl>
                                          <p:spTgt spid="15"/>
                                        </p:tgtEl>
                                        <p:attrNameLst>
                                          <p:attrName>ppt_w</p:attrName>
                                        </p:attrNameLst>
                                      </p:cBhvr>
                                      <p:tavLst>
                                        <p:tav tm="0">
                                          <p:val>
                                            <p:strVal val="ppt_w"/>
                                          </p:val>
                                        </p:tav>
                                        <p:tav tm="100000">
                                          <p:val>
                                            <p:strVal val="ppt_w"/>
                                          </p:val>
                                        </p:tav>
                                      </p:tavLst>
                                    </p:anim>
                                    <p:anim calcmode="lin" valueType="num">
                                      <p:cBhvr>
                                        <p:cTn id="118" dur="500"/>
                                        <p:tgtEl>
                                          <p:spTgt spid="15"/>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19" dur="1" fill="hold">
                                          <p:stCondLst>
                                            <p:cond delay="499"/>
                                          </p:stCondLst>
                                        </p:cTn>
                                        <p:tgtEl>
                                          <p:spTgt spid="15"/>
                                        </p:tgtEl>
                                        <p:attrNameLst>
                                          <p:attrName>style.visibility</p:attrName>
                                        </p:attrNameLst>
                                      </p:cBhvr>
                                      <p:to>
                                        <p:strVal val="hidden"/>
                                      </p:to>
                                    </p:set>
                                  </p:childTnLst>
                                </p:cTn>
                              </p:par>
                            </p:childTnLst>
                          </p:cTn>
                        </p:par>
                      </p:childTnLst>
                    </p:cTn>
                  </p:par>
                  <p:par>
                    <p:cTn id="120" fill="hold">
                      <p:stCondLst>
                        <p:cond delay="indefinite"/>
                      </p:stCondLst>
                      <p:childTnLst>
                        <p:par>
                          <p:cTn id="121" fill="hold">
                            <p:stCondLst>
                              <p:cond delay="0"/>
                            </p:stCondLst>
                            <p:childTnLst>
                              <p:par>
                                <p:cTn id="122" presetID="19" presetClass="exit" presetSubtype="5" fill="hold" grpId="1" nodeType="clickEffect">
                                  <p:stCondLst>
                                    <p:cond delay="0"/>
                                  </p:stCondLst>
                                  <p:childTnLst>
                                    <p:anim calcmode="lin" valueType="num">
                                      <p:cBhvr>
                                        <p:cTn id="123" dur="500"/>
                                        <p:tgtEl>
                                          <p:spTgt spid="69"/>
                                        </p:tgtEl>
                                        <p:attrNameLst>
                                          <p:attrName>ppt_w</p:attrName>
                                        </p:attrNameLst>
                                      </p:cBhvr>
                                      <p:tavLst>
                                        <p:tav tm="0">
                                          <p:val>
                                            <p:strVal val="ppt_w"/>
                                          </p:val>
                                        </p:tav>
                                        <p:tav tm="100000">
                                          <p:val>
                                            <p:strVal val="ppt_w"/>
                                          </p:val>
                                        </p:tav>
                                      </p:tavLst>
                                    </p:anim>
                                    <p:anim calcmode="lin" valueType="num">
                                      <p:cBhvr>
                                        <p:cTn id="124" dur="500"/>
                                        <p:tgtEl>
                                          <p:spTgt spid="69"/>
                                        </p:tgtEl>
                                        <p:attrNameLst>
                                          <p:attrName>ppt_h</p:attrName>
                                        </p:attrNameLst>
                                      </p:cBhvr>
                                      <p:tavLst>
                                        <p:tav tm="0">
                                          <p:val>
                                            <p:strVal val="ppt_h"/>
                                          </p:val>
                                        </p:tav>
                                        <p:tav tm="5000">
                                          <p:val>
                                            <p:strVal val="0.92*ppt_h"/>
                                          </p:val>
                                        </p:tav>
                                        <p:tav tm="10000">
                                          <p:val>
                                            <p:strVal val="0.71*ppt_h"/>
                                          </p:val>
                                        </p:tav>
                                        <p:tav tm="15000">
                                          <p:val>
                                            <p:strVal val="0.38*ppt_h"/>
                                          </p:val>
                                        </p:tav>
                                        <p:tav tm="20000">
                                          <p:val>
                                            <p:fltVal val="0"/>
                                          </p:val>
                                        </p:tav>
                                        <p:tav tm="25000">
                                          <p:val>
                                            <p:strVal val="-0.38*ppt_h"/>
                                          </p:val>
                                        </p:tav>
                                        <p:tav tm="30000">
                                          <p:val>
                                            <p:strVal val="-0.71*ppt_h"/>
                                          </p:val>
                                        </p:tav>
                                        <p:tav tm="35000">
                                          <p:val>
                                            <p:strVal val="-0.92*ppt_h"/>
                                          </p:val>
                                        </p:tav>
                                        <p:tav tm="40000">
                                          <p:val>
                                            <p:strVal val="-ppt_h"/>
                                          </p:val>
                                        </p:tav>
                                        <p:tav tm="45000">
                                          <p:val>
                                            <p:strVal val="-0.92*ppt_h"/>
                                          </p:val>
                                        </p:tav>
                                        <p:tav tm="50000">
                                          <p:val>
                                            <p:strVal val="-0.71*ppt_h"/>
                                          </p:val>
                                        </p:tav>
                                        <p:tav tm="55000">
                                          <p:val>
                                            <p:strVal val="-0.38*ppt_h"/>
                                          </p:val>
                                        </p:tav>
                                        <p:tav tm="60000">
                                          <p:val>
                                            <p:fltVal val="0"/>
                                          </p:val>
                                        </p:tav>
                                        <p:tav tm="65000">
                                          <p:val>
                                            <p:strVal val="0.38*ppt_h"/>
                                          </p:val>
                                        </p:tav>
                                        <p:tav tm="70000">
                                          <p:val>
                                            <p:strVal val="0.71*ppt_h"/>
                                          </p:val>
                                        </p:tav>
                                        <p:tav tm="75000">
                                          <p:val>
                                            <p:strVal val="0.92*ppt_h"/>
                                          </p:val>
                                        </p:tav>
                                        <p:tav tm="80000">
                                          <p:val>
                                            <p:strVal val="ppt_h"/>
                                          </p:val>
                                        </p:tav>
                                        <p:tav tm="85000">
                                          <p:val>
                                            <p:strVal val="0.92*ppt_h"/>
                                          </p:val>
                                        </p:tav>
                                        <p:tav tm="90000">
                                          <p:val>
                                            <p:strVal val="0.71*ppt_h"/>
                                          </p:val>
                                        </p:tav>
                                        <p:tav tm="95000">
                                          <p:val>
                                            <p:strVal val="0.38*ppt_h"/>
                                          </p:val>
                                        </p:tav>
                                        <p:tav tm="100000">
                                          <p:val>
                                            <p:fltVal val="0"/>
                                          </p:val>
                                        </p:tav>
                                      </p:tavLst>
                                    </p:anim>
                                    <p:set>
                                      <p:cBhvr>
                                        <p:cTn id="125" dur="1" fill="hold">
                                          <p:stCondLst>
                                            <p:cond delay="499"/>
                                          </p:stCondLst>
                                        </p:cTn>
                                        <p:tgtEl>
                                          <p:spTgt spid="69"/>
                                        </p:tgtEl>
                                        <p:attrNameLst>
                                          <p:attrName>style.visibility</p:attrName>
                                        </p:attrNameLst>
                                      </p:cBhvr>
                                      <p:to>
                                        <p:strVal val="hidden"/>
                                      </p:to>
                                    </p:set>
                                  </p:childTnLst>
                                </p:cTn>
                              </p:par>
                              <p:par>
                                <p:cTn id="126" presetID="19" presetClass="entr" presetSubtype="5" fill="hold" nodeType="withEffect">
                                  <p:stCondLst>
                                    <p:cond delay="0"/>
                                  </p:stCondLst>
                                  <p:childTnLst>
                                    <p:set>
                                      <p:cBhvr>
                                        <p:cTn id="127" dur="1" fill="hold">
                                          <p:stCondLst>
                                            <p:cond delay="0"/>
                                          </p:stCondLst>
                                        </p:cTn>
                                        <p:tgtEl>
                                          <p:spTgt spid="15"/>
                                        </p:tgtEl>
                                        <p:attrNameLst>
                                          <p:attrName>style.visibility</p:attrName>
                                        </p:attrNameLst>
                                      </p:cBhvr>
                                      <p:to>
                                        <p:strVal val="visible"/>
                                      </p:to>
                                    </p:set>
                                    <p:anim calcmode="lin" valueType="num">
                                      <p:cBhvr>
                                        <p:cTn id="128" dur="500" fill="hold"/>
                                        <p:tgtEl>
                                          <p:spTgt spid="15"/>
                                        </p:tgtEl>
                                        <p:attrNameLst>
                                          <p:attrName>ppt_w</p:attrName>
                                        </p:attrNameLst>
                                      </p:cBhvr>
                                      <p:tavLst>
                                        <p:tav tm="0">
                                          <p:val>
                                            <p:strVal val="#ppt_w"/>
                                          </p:val>
                                        </p:tav>
                                        <p:tav tm="100000">
                                          <p:val>
                                            <p:strVal val="#ppt_w"/>
                                          </p:val>
                                        </p:tav>
                                      </p:tavLst>
                                    </p:anim>
                                    <p:anim calcmode="lin" valueType="num">
                                      <p:cBhvr>
                                        <p:cTn id="129" dur="500" fill="hold"/>
                                        <p:tgtEl>
                                          <p:spTgt spid="15"/>
                                        </p:tgtEl>
                                        <p:attrNameLst>
                                          <p:attrName>ppt_h</p:attrName>
                                        </p:attrNameLst>
                                      </p:cBhvr>
                                      <p:tavLst>
                                        <p:tav tm="0" fmla="#ppt_h*sin(2.5*pi*$)">
                                          <p:val>
                                            <p:fltVal val="0"/>
                                          </p:val>
                                        </p:tav>
                                        <p:tav tm="100000">
                                          <p:val>
                                            <p:fltVal val="1"/>
                                          </p:val>
                                        </p:tav>
                                      </p:tavLst>
                                    </p:anim>
                                  </p:childTnLst>
                                </p:cTn>
                              </p:par>
                            </p:childTnLst>
                          </p:cTn>
                        </p:par>
                      </p:childTnLst>
                    </p:cTn>
                  </p:par>
                </p:childTnLst>
              </p:cTn>
              <p:nextCondLst>
                <p:cond evt="onClick" delay="0">
                  <p:tgtEl>
                    <p:spTgt spid="97"/>
                  </p:tgtEl>
                </p:cond>
              </p:nextCondLst>
            </p:seq>
          </p:childTnLst>
        </p:cTn>
      </p:par>
    </p:tnLst>
    <p:bldLst>
      <p:bldP spid="121" grpId="0" animBg="1"/>
      <p:bldP spid="121" grpId="1" animBg="1"/>
      <p:bldP spid="47" grpId="0" animBg="1"/>
      <p:bldP spid="47" grpId="1" animBg="1"/>
      <p:bldP spid="19" grpId="0" animBg="1"/>
      <p:bldP spid="19" grpId="1" animBg="1"/>
      <p:bldP spid="20" grpId="0" animBg="1"/>
      <p:bldP spid="20" grpId="1" animBg="1"/>
      <p:bldP spid="91" grpId="0" animBg="1"/>
      <p:bldP spid="96" grpId="0" animBg="1"/>
      <p:bldP spid="68" grpId="0" animBg="1"/>
      <p:bldP spid="68" grpId="1" animBg="1"/>
      <p:bldP spid="69" grpId="0" animBg="1"/>
      <p:bldP spid="69"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p:cNvPicPr>
            <a:picLocks noChangeAspect="1" noChangeArrowheads="1"/>
          </p:cNvPicPr>
          <p:nvPr/>
        </p:nvPicPr>
        <p:blipFill>
          <a:blip r:embed="rId2" cstate="print"/>
          <a:srcRect l="16322" t="16360" r="45179" b="42297"/>
          <a:stretch>
            <a:fillRect/>
          </a:stretch>
        </p:blipFill>
        <p:spPr bwMode="auto">
          <a:xfrm>
            <a:off x="0" y="1317978"/>
            <a:ext cx="9175660" cy="5540022"/>
          </a:xfrm>
          <a:prstGeom prst="rect">
            <a:avLst/>
          </a:prstGeom>
          <a:noFill/>
          <a:ln w="57150">
            <a:solidFill>
              <a:schemeClr val="tx1"/>
            </a:solidFill>
            <a:miter lim="800000"/>
            <a:headEnd/>
            <a:tailEnd/>
          </a:ln>
        </p:spPr>
      </p:pic>
      <p:sp>
        <p:nvSpPr>
          <p:cNvPr id="3" name="Прямоугольник 2"/>
          <p:cNvSpPr/>
          <p:nvPr/>
        </p:nvSpPr>
        <p:spPr>
          <a:xfrm>
            <a:off x="179512" y="0"/>
            <a:ext cx="8964488" cy="954107"/>
          </a:xfrm>
          <a:prstGeom prst="rect">
            <a:avLst/>
          </a:prstGeom>
        </p:spPr>
        <p:txBody>
          <a:bodyPr wrap="square">
            <a:spAutoFit/>
          </a:bodyPr>
          <a:lstStyle/>
          <a:p>
            <a:pPr algn="ctr"/>
            <a:r>
              <a:rPr lang="ru-RU" sz="2800" dirty="0" smtClean="0">
                <a:latin typeface="Times New Roman" pitchFamily="18" charset="0"/>
                <a:cs typeface="Times New Roman" pitchFamily="18" charset="0"/>
              </a:rPr>
              <a:t>На плане изображено домохозяйство, находящееся по </a:t>
            </a:r>
          </a:p>
          <a:p>
            <a:pPr algn="ctr"/>
            <a:r>
              <a:rPr lang="ru-RU" sz="2800" dirty="0" smtClean="0">
                <a:latin typeface="Times New Roman" pitchFamily="18" charset="0"/>
                <a:cs typeface="Times New Roman" pitchFamily="18" charset="0"/>
              </a:rPr>
              <a:t>адресу: с.Малые </a:t>
            </a:r>
            <a:r>
              <a:rPr lang="ru-RU" sz="2800" dirty="0" err="1" smtClean="0">
                <a:latin typeface="Times New Roman" pitchFamily="18" charset="0"/>
                <a:cs typeface="Times New Roman" pitchFamily="18" charset="0"/>
              </a:rPr>
              <a:t>Всегодичи</a:t>
            </a:r>
            <a:r>
              <a:rPr lang="ru-RU" sz="2800" dirty="0" smtClean="0">
                <a:latin typeface="Times New Roman" pitchFamily="18" charset="0"/>
                <a:cs typeface="Times New Roman" pitchFamily="18" charset="0"/>
              </a:rPr>
              <a:t>, д.26</a:t>
            </a:r>
            <a:endParaRPr lang="ru-RU" sz="2800" dirty="0">
              <a:latin typeface="Times New Roman" pitchFamily="18" charset="0"/>
              <a:cs typeface="Times New Roman" pitchFamily="18" charset="0"/>
            </a:endParaRPr>
          </a:p>
        </p:txBody>
      </p:sp>
      <p:sp>
        <p:nvSpPr>
          <p:cNvPr id="4" name="TextBox 3"/>
          <p:cNvSpPr txBox="1"/>
          <p:nvPr/>
        </p:nvSpPr>
        <p:spPr>
          <a:xfrm>
            <a:off x="6300192" y="4311373"/>
            <a:ext cx="553998" cy="1438342"/>
          </a:xfrm>
          <a:prstGeom prst="rect">
            <a:avLst/>
          </a:prstGeom>
          <a:noFill/>
        </p:spPr>
        <p:txBody>
          <a:bodyPr vert="vert270" wrap="none" rtlCol="0">
            <a:spAutoFit/>
          </a:bodyPr>
          <a:lstStyle/>
          <a:p>
            <a:r>
              <a:rPr lang="ru-RU" sz="2400" b="1" dirty="0" smtClean="0">
                <a:solidFill>
                  <a:srgbClr val="C00000"/>
                </a:solidFill>
                <a:latin typeface="Times New Roman" pitchFamily="18" charset="0"/>
                <a:cs typeface="Times New Roman" pitchFamily="18" charset="0"/>
              </a:rPr>
              <a:t>коровник</a:t>
            </a:r>
            <a:endParaRPr lang="ru-RU" sz="2400" b="1" dirty="0">
              <a:solidFill>
                <a:srgbClr val="C00000"/>
              </a:solidFill>
              <a:latin typeface="Times New Roman" pitchFamily="18" charset="0"/>
              <a:cs typeface="Times New Roman" pitchFamily="18" charset="0"/>
            </a:endParaRPr>
          </a:p>
        </p:txBody>
      </p:sp>
      <p:sp>
        <p:nvSpPr>
          <p:cNvPr id="5" name="Стрелка вверх 4"/>
          <p:cNvSpPr/>
          <p:nvPr/>
        </p:nvSpPr>
        <p:spPr>
          <a:xfrm>
            <a:off x="4211960" y="6137920"/>
            <a:ext cx="144016" cy="720080"/>
          </a:xfrm>
          <a:prstGeom prst="upArrow">
            <a:avLst>
              <a:gd name="adj1" fmla="val 50000"/>
              <a:gd name="adj2" fmla="val 11413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углом 5"/>
          <p:cNvSpPr/>
          <p:nvPr/>
        </p:nvSpPr>
        <p:spPr>
          <a:xfrm>
            <a:off x="4283968" y="5301208"/>
            <a:ext cx="1728192" cy="648072"/>
          </a:xfrm>
          <a:prstGeom prst="bentArrow">
            <a:avLst>
              <a:gd name="adj1" fmla="val 12515"/>
              <a:gd name="adj2" fmla="val 18758"/>
              <a:gd name="adj3" fmla="val 38619"/>
              <a:gd name="adj4" fmla="val 187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7" name="Стрелка углом 6"/>
          <p:cNvSpPr/>
          <p:nvPr/>
        </p:nvSpPr>
        <p:spPr>
          <a:xfrm flipH="1">
            <a:off x="2267744" y="5301208"/>
            <a:ext cx="1944216" cy="648072"/>
          </a:xfrm>
          <a:prstGeom prst="bentArrow">
            <a:avLst>
              <a:gd name="adj1" fmla="val 12515"/>
              <a:gd name="adj2" fmla="val 18758"/>
              <a:gd name="adj3" fmla="val 38619"/>
              <a:gd name="adj4" fmla="val 1878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8" name="TextBox 7"/>
          <p:cNvSpPr txBox="1"/>
          <p:nvPr/>
        </p:nvSpPr>
        <p:spPr>
          <a:xfrm>
            <a:off x="251520" y="5805264"/>
            <a:ext cx="1534844" cy="461665"/>
          </a:xfrm>
          <a:prstGeom prst="rect">
            <a:avLst/>
          </a:prstGeom>
          <a:noFill/>
        </p:spPr>
        <p:txBody>
          <a:bodyPr wrap="none" rtlCol="0">
            <a:spAutoFit/>
          </a:bodyPr>
          <a:lstStyle/>
          <a:p>
            <a:r>
              <a:rPr lang="ru-RU" sz="2400" b="1" dirty="0" smtClean="0">
                <a:solidFill>
                  <a:srgbClr val="C00000"/>
                </a:solidFill>
                <a:latin typeface="Times New Roman" pitchFamily="18" charset="0"/>
                <a:cs typeface="Times New Roman" pitchFamily="18" charset="0"/>
              </a:rPr>
              <a:t>курятник</a:t>
            </a:r>
            <a:endParaRPr lang="ru-RU" sz="2400" b="1" dirty="0">
              <a:solidFill>
                <a:srgbClr val="C00000"/>
              </a:solidFill>
              <a:latin typeface="Times New Roman" pitchFamily="18" charset="0"/>
              <a:cs typeface="Times New Roman" pitchFamily="18" charset="0"/>
            </a:endParaRPr>
          </a:p>
        </p:txBody>
      </p:sp>
      <p:sp>
        <p:nvSpPr>
          <p:cNvPr id="9" name="TextBox 8"/>
          <p:cNvSpPr txBox="1"/>
          <p:nvPr/>
        </p:nvSpPr>
        <p:spPr>
          <a:xfrm>
            <a:off x="395536" y="5229200"/>
            <a:ext cx="986167" cy="523220"/>
          </a:xfrm>
          <a:prstGeom prst="rect">
            <a:avLst/>
          </a:prstGeom>
          <a:noFill/>
        </p:spPr>
        <p:txBody>
          <a:bodyPr wrap="none" rtlCol="0">
            <a:spAutoFit/>
          </a:bodyPr>
          <a:lstStyle/>
          <a:p>
            <a:r>
              <a:rPr lang="ru-RU" sz="2800" b="1" dirty="0" smtClean="0">
                <a:solidFill>
                  <a:schemeClr val="bg1"/>
                </a:solidFill>
                <a:latin typeface="Times New Roman" pitchFamily="18" charset="0"/>
                <a:cs typeface="Times New Roman" pitchFamily="18" charset="0"/>
              </a:rPr>
              <a:t>72 м²</a:t>
            </a:r>
            <a:endParaRPr lang="ru-RU" sz="2800" b="1" dirty="0">
              <a:solidFill>
                <a:schemeClr val="bg1"/>
              </a:solidFill>
              <a:latin typeface="Times New Roman" pitchFamily="18" charset="0"/>
              <a:cs typeface="Times New Roman" pitchFamily="18" charset="0"/>
            </a:endParaRPr>
          </a:p>
        </p:txBody>
      </p:sp>
      <p:sp>
        <p:nvSpPr>
          <p:cNvPr id="10" name="TextBox 9"/>
          <p:cNvSpPr txBox="1"/>
          <p:nvPr/>
        </p:nvSpPr>
        <p:spPr>
          <a:xfrm>
            <a:off x="467544" y="3789040"/>
            <a:ext cx="820096" cy="461665"/>
          </a:xfrm>
          <a:prstGeom prst="rect">
            <a:avLst/>
          </a:prstGeom>
          <a:noFill/>
        </p:spPr>
        <p:txBody>
          <a:bodyPr wrap="none" rtlCol="0">
            <a:spAutoFit/>
          </a:bodyPr>
          <a:lstStyle/>
          <a:p>
            <a:r>
              <a:rPr lang="ru-RU" sz="2400" b="1" dirty="0" smtClean="0">
                <a:solidFill>
                  <a:srgbClr val="C00000"/>
                </a:solidFill>
                <a:latin typeface="Times New Roman" pitchFamily="18" charset="0"/>
                <a:cs typeface="Times New Roman" pitchFamily="18" charset="0"/>
              </a:rPr>
              <a:t>пруд</a:t>
            </a:r>
            <a:endParaRPr lang="ru-RU" sz="2400" b="1" dirty="0">
              <a:solidFill>
                <a:srgbClr val="C00000"/>
              </a:solidFill>
              <a:latin typeface="Times New Roman" pitchFamily="18" charset="0"/>
              <a:cs typeface="Times New Roman" pitchFamily="18" charset="0"/>
            </a:endParaRPr>
          </a:p>
        </p:txBody>
      </p:sp>
      <p:sp>
        <p:nvSpPr>
          <p:cNvPr id="11" name="TextBox 10"/>
          <p:cNvSpPr txBox="1"/>
          <p:nvPr/>
        </p:nvSpPr>
        <p:spPr>
          <a:xfrm>
            <a:off x="467544" y="2996952"/>
            <a:ext cx="872355" cy="461665"/>
          </a:xfrm>
          <a:prstGeom prst="rect">
            <a:avLst/>
          </a:prstGeom>
          <a:noFill/>
        </p:spPr>
        <p:txBody>
          <a:bodyPr wrap="none" rtlCol="0">
            <a:spAutoFit/>
          </a:bodyPr>
          <a:lstStyle/>
          <a:p>
            <a:r>
              <a:rPr lang="ru-RU" sz="2400" b="1" dirty="0" smtClean="0">
                <a:solidFill>
                  <a:schemeClr val="bg1"/>
                </a:solidFill>
                <a:latin typeface="Times New Roman" pitchFamily="18" charset="0"/>
                <a:cs typeface="Times New Roman" pitchFamily="18" charset="0"/>
              </a:rPr>
              <a:t>24 м²</a:t>
            </a:r>
            <a:endParaRPr lang="ru-RU" sz="2400" b="1" dirty="0">
              <a:solidFill>
                <a:schemeClr val="bg1"/>
              </a:solidFill>
              <a:latin typeface="Times New Roman" pitchFamily="18" charset="0"/>
              <a:cs typeface="Times New Roman" pitchFamily="18" charset="0"/>
            </a:endParaRPr>
          </a:p>
        </p:txBody>
      </p:sp>
      <p:sp>
        <p:nvSpPr>
          <p:cNvPr id="12" name="TextBox 11"/>
          <p:cNvSpPr txBox="1"/>
          <p:nvPr/>
        </p:nvSpPr>
        <p:spPr>
          <a:xfrm>
            <a:off x="4644008" y="2060848"/>
            <a:ext cx="754309" cy="461665"/>
          </a:xfrm>
          <a:prstGeom prst="rect">
            <a:avLst/>
          </a:prstGeom>
          <a:noFill/>
        </p:spPr>
        <p:txBody>
          <a:bodyPr wrap="none" rtlCol="0">
            <a:spAutoFit/>
          </a:bodyPr>
          <a:lstStyle/>
          <a:p>
            <a:r>
              <a:rPr lang="ru-RU" sz="2400" b="1" dirty="0" smtClean="0">
                <a:solidFill>
                  <a:srgbClr val="C00000"/>
                </a:solidFill>
                <a:latin typeface="Times New Roman" pitchFamily="18" charset="0"/>
                <a:cs typeface="Times New Roman" pitchFamily="18" charset="0"/>
              </a:rPr>
              <a:t>Дом</a:t>
            </a:r>
            <a:endParaRPr lang="ru-RU" sz="2400" b="1" dirty="0">
              <a:solidFill>
                <a:srgbClr val="C00000"/>
              </a:solidFill>
              <a:latin typeface="Times New Roman" pitchFamily="18" charset="0"/>
              <a:cs typeface="Times New Roman" pitchFamily="18" charset="0"/>
            </a:endParaRPr>
          </a:p>
        </p:txBody>
      </p:sp>
      <p:sp>
        <p:nvSpPr>
          <p:cNvPr id="13" name="Прямоугольник 12"/>
          <p:cNvSpPr/>
          <p:nvPr/>
        </p:nvSpPr>
        <p:spPr>
          <a:xfrm>
            <a:off x="7236296" y="4149080"/>
            <a:ext cx="1215974" cy="461665"/>
          </a:xfrm>
          <a:prstGeom prst="rect">
            <a:avLst/>
          </a:prstGeom>
        </p:spPr>
        <p:txBody>
          <a:bodyPr wrap="none">
            <a:spAutoFit/>
          </a:bodyPr>
          <a:lstStyle/>
          <a:p>
            <a:r>
              <a:rPr lang="ru-RU" sz="2400" b="1" dirty="0" smtClean="0">
                <a:solidFill>
                  <a:srgbClr val="C00000"/>
                </a:solidFill>
                <a:latin typeface="Times New Roman" pitchFamily="18" charset="0"/>
                <a:cs typeface="Times New Roman" pitchFamily="18" charset="0"/>
              </a:rPr>
              <a:t>фонтан</a:t>
            </a:r>
            <a:endParaRPr lang="ru-RU" sz="2400" b="1" dirty="0">
              <a:solidFill>
                <a:srgbClr val="C00000"/>
              </a:solidFill>
            </a:endParaRPr>
          </a:p>
        </p:txBody>
      </p:sp>
      <p:cxnSp>
        <p:nvCxnSpPr>
          <p:cNvPr id="15" name="Прямая со стрелкой 14"/>
          <p:cNvCxnSpPr/>
          <p:nvPr/>
        </p:nvCxnSpPr>
        <p:spPr>
          <a:xfrm>
            <a:off x="4572000" y="4005064"/>
            <a:ext cx="2736304" cy="36004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940152" y="2564904"/>
            <a:ext cx="837089" cy="461665"/>
          </a:xfrm>
          <a:prstGeom prst="rect">
            <a:avLst/>
          </a:prstGeom>
          <a:noFill/>
        </p:spPr>
        <p:txBody>
          <a:bodyPr wrap="none" rtlCol="0">
            <a:spAutoFit/>
          </a:bodyPr>
          <a:lstStyle/>
          <a:p>
            <a:r>
              <a:rPr lang="ru-RU" sz="2400" b="1" dirty="0" smtClean="0">
                <a:solidFill>
                  <a:srgbClr val="C00000"/>
                </a:solidFill>
                <a:latin typeface="Times New Roman" pitchFamily="18" charset="0"/>
                <a:cs typeface="Times New Roman" pitchFamily="18" charset="0"/>
              </a:rPr>
              <a:t>баня</a:t>
            </a:r>
            <a:endParaRPr lang="ru-RU" sz="2400" b="1" dirty="0">
              <a:solidFill>
                <a:srgbClr val="C00000"/>
              </a:solidFill>
              <a:latin typeface="Times New Roman" pitchFamily="18" charset="0"/>
              <a:cs typeface="Times New Roman" pitchFamily="18" charset="0"/>
            </a:endParaRPr>
          </a:p>
        </p:txBody>
      </p:sp>
      <p:sp>
        <p:nvSpPr>
          <p:cNvPr id="19" name="Прямоугольник 18"/>
          <p:cNvSpPr/>
          <p:nvPr/>
        </p:nvSpPr>
        <p:spPr>
          <a:xfrm>
            <a:off x="0" y="1340768"/>
            <a:ext cx="2123728" cy="1224136"/>
          </a:xfrm>
          <a:prstGeom prst="rect">
            <a:avLst/>
          </a:pr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TextBox 19"/>
          <p:cNvSpPr txBox="1"/>
          <p:nvPr/>
        </p:nvSpPr>
        <p:spPr>
          <a:xfrm>
            <a:off x="827584" y="2132856"/>
            <a:ext cx="1241045" cy="461665"/>
          </a:xfrm>
          <a:prstGeom prst="rect">
            <a:avLst/>
          </a:prstGeom>
          <a:noFill/>
        </p:spPr>
        <p:txBody>
          <a:bodyPr wrap="none" rtlCol="0">
            <a:spAutoFit/>
          </a:bodyPr>
          <a:lstStyle/>
          <a:p>
            <a:r>
              <a:rPr lang="ru-RU" sz="2400" dirty="0" smtClean="0">
                <a:solidFill>
                  <a:srgbClr val="C00000"/>
                </a:solidFill>
                <a:latin typeface="Times New Roman" pitchFamily="18" charset="0"/>
                <a:cs typeface="Times New Roman" pitchFamily="18" charset="0"/>
              </a:rPr>
              <a:t>теплица</a:t>
            </a:r>
            <a:endParaRPr lang="ru-RU" sz="2400" dirty="0">
              <a:solidFill>
                <a:srgbClr val="C00000"/>
              </a:solidFill>
              <a:latin typeface="Times New Roman" pitchFamily="18" charset="0"/>
              <a:cs typeface="Times New Roman" pitchFamily="18" charset="0"/>
            </a:endParaRPr>
          </a:p>
        </p:txBody>
      </p:sp>
      <p:sp>
        <p:nvSpPr>
          <p:cNvPr id="21" name="TextBox 20"/>
          <p:cNvSpPr txBox="1"/>
          <p:nvPr/>
        </p:nvSpPr>
        <p:spPr>
          <a:xfrm>
            <a:off x="683568" y="1268760"/>
            <a:ext cx="881460" cy="461665"/>
          </a:xfrm>
          <a:prstGeom prst="rect">
            <a:avLst/>
          </a:prstGeom>
          <a:noFill/>
        </p:spPr>
        <p:txBody>
          <a:bodyPr wrap="none" rtlCol="0">
            <a:spAutoFit/>
          </a:bodyPr>
          <a:lstStyle/>
          <a:p>
            <a:r>
              <a:rPr lang="ru-RU" sz="2400" dirty="0">
                <a:solidFill>
                  <a:srgbClr val="C00000"/>
                </a:solidFill>
                <a:latin typeface="Times New Roman" pitchFamily="18" charset="0"/>
                <a:cs typeface="Times New Roman" pitchFamily="18" charset="0"/>
              </a:rPr>
              <a:t>к</a:t>
            </a:r>
            <a:r>
              <a:rPr lang="ru-RU" sz="2400" dirty="0" smtClean="0">
                <a:solidFill>
                  <a:srgbClr val="C00000"/>
                </a:solidFill>
                <a:latin typeface="Times New Roman" pitchFamily="18" charset="0"/>
                <a:cs typeface="Times New Roman" pitchFamily="18" charset="0"/>
              </a:rPr>
              <a:t>.яма</a:t>
            </a:r>
            <a:endParaRPr lang="ru-RU" sz="2400" dirty="0">
              <a:solidFill>
                <a:srgbClr val="C00000"/>
              </a:solidFill>
              <a:latin typeface="Times New Roman" pitchFamily="18" charset="0"/>
              <a:cs typeface="Times New Roman" pitchFamily="18" charset="0"/>
            </a:endParaRPr>
          </a:p>
        </p:txBody>
      </p:sp>
      <p:sp>
        <p:nvSpPr>
          <p:cNvPr id="22" name="Прямоугольник 21"/>
          <p:cNvSpPr/>
          <p:nvPr/>
        </p:nvSpPr>
        <p:spPr>
          <a:xfrm>
            <a:off x="7236296" y="4941168"/>
            <a:ext cx="1506631" cy="461665"/>
          </a:xfrm>
          <a:prstGeom prst="rect">
            <a:avLst/>
          </a:prstGeom>
        </p:spPr>
        <p:txBody>
          <a:bodyPr wrap="none">
            <a:spAutoFit/>
          </a:bodyPr>
          <a:lstStyle/>
          <a:p>
            <a:r>
              <a:rPr lang="ru-RU" sz="2400" b="1" dirty="0" smtClean="0">
                <a:latin typeface="Times New Roman" pitchFamily="18" charset="0"/>
                <a:cs typeface="Times New Roman" pitchFamily="18" charset="0"/>
              </a:rPr>
              <a:t>2 - огород</a:t>
            </a:r>
            <a:endParaRPr lang="ru-RU" sz="2400" b="1" dirty="0">
              <a:latin typeface="Times New Roman" pitchFamily="18" charset="0"/>
              <a:cs typeface="Times New Roman" pitchFamily="18" charset="0"/>
            </a:endParaRPr>
          </a:p>
        </p:txBody>
      </p:sp>
      <p:sp>
        <p:nvSpPr>
          <p:cNvPr id="23" name="Прямоугольник 22"/>
          <p:cNvSpPr/>
          <p:nvPr/>
        </p:nvSpPr>
        <p:spPr>
          <a:xfrm>
            <a:off x="2555776" y="5517232"/>
            <a:ext cx="2952328" cy="792088"/>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2843808" y="6334780"/>
            <a:ext cx="986167" cy="523220"/>
          </a:xfrm>
          <a:prstGeom prst="rect">
            <a:avLst/>
          </a:prstGeom>
        </p:spPr>
        <p:txBody>
          <a:bodyPr wrap="none">
            <a:spAutoFit/>
          </a:bodyPr>
          <a:lstStyle/>
          <a:p>
            <a:r>
              <a:rPr lang="ru-RU" sz="2800" b="1" dirty="0" smtClean="0">
                <a:solidFill>
                  <a:srgbClr val="C00000"/>
                </a:solidFill>
                <a:latin typeface="Times New Roman" pitchFamily="18" charset="0"/>
                <a:cs typeface="Times New Roman" pitchFamily="18" charset="0"/>
              </a:rPr>
              <a:t>56 м²</a:t>
            </a:r>
            <a:endParaRPr lang="ru-RU" sz="2800" b="1" dirty="0">
              <a:solidFill>
                <a:srgbClr val="C00000"/>
              </a:solidFill>
              <a:latin typeface="Times New Roman" pitchFamily="18" charset="0"/>
              <a:cs typeface="Times New Roman" pitchFamily="18" charset="0"/>
            </a:endParaRPr>
          </a:p>
        </p:txBody>
      </p:sp>
      <p:graphicFrame>
        <p:nvGraphicFramePr>
          <p:cNvPr id="25" name="Таблица 24"/>
          <p:cNvGraphicFramePr>
            <a:graphicFrameLocks noGrp="1"/>
          </p:cNvGraphicFramePr>
          <p:nvPr/>
        </p:nvGraphicFramePr>
        <p:xfrm>
          <a:off x="-2" y="0"/>
          <a:ext cx="9144000" cy="1311292"/>
        </p:xfrm>
        <a:graphic>
          <a:graphicData uri="http://schemas.openxmlformats.org/drawingml/2006/table">
            <a:tbl>
              <a:tblPr firstRow="1" bandRow="1">
                <a:tableStyleId>{5C22544A-7EE6-4342-B048-85BDC9FD1C3A}</a:tableStyleId>
              </a:tblPr>
              <a:tblGrid>
                <a:gridCol w="1524000"/>
                <a:gridCol w="1524000"/>
                <a:gridCol w="1524000"/>
                <a:gridCol w="1524000"/>
                <a:gridCol w="1524000"/>
                <a:gridCol w="1524000"/>
              </a:tblGrid>
              <a:tr h="719468">
                <a:tc>
                  <a:txBody>
                    <a:bodyPr/>
                    <a:lstStyle/>
                    <a:p>
                      <a:pPr algn="ctr"/>
                      <a:r>
                        <a:rPr lang="ru-RU" sz="2200" dirty="0" smtClean="0">
                          <a:latin typeface="Times New Roman" pitchFamily="18" charset="0"/>
                          <a:cs typeface="Times New Roman" pitchFamily="18" charset="0"/>
                        </a:rPr>
                        <a:t>Объекты</a:t>
                      </a:r>
                      <a:endParaRPr lang="ru-RU" sz="2200" dirty="0">
                        <a:latin typeface="Times New Roman" pitchFamily="18" charset="0"/>
                        <a:cs typeface="Times New Roman" pitchFamily="18" charset="0"/>
                      </a:endParaRPr>
                    </a:p>
                  </a:txBody>
                  <a:tcPr/>
                </a:tc>
                <a:tc>
                  <a:txBody>
                    <a:bodyPr/>
                    <a:lstStyle/>
                    <a:p>
                      <a:pPr algn="ctr"/>
                      <a:r>
                        <a:rPr lang="ru-RU" sz="2200" dirty="0" smtClean="0">
                          <a:latin typeface="Times New Roman" pitchFamily="18" charset="0"/>
                          <a:cs typeface="Times New Roman" pitchFamily="18" charset="0"/>
                        </a:rPr>
                        <a:t>Яма</a:t>
                      </a:r>
                      <a:endParaRPr lang="ru-RU" sz="2200" dirty="0">
                        <a:latin typeface="Times New Roman" pitchFamily="18" charset="0"/>
                        <a:cs typeface="Times New Roman" pitchFamily="18" charset="0"/>
                      </a:endParaRPr>
                    </a:p>
                  </a:txBody>
                  <a:tcPr/>
                </a:tc>
                <a:tc>
                  <a:txBody>
                    <a:bodyPr/>
                    <a:lstStyle/>
                    <a:p>
                      <a:pPr algn="ctr"/>
                      <a:r>
                        <a:rPr lang="ru-RU" sz="2200" dirty="0" smtClean="0">
                          <a:latin typeface="Times New Roman" pitchFamily="18" charset="0"/>
                          <a:cs typeface="Times New Roman" pitchFamily="18" charset="0"/>
                        </a:rPr>
                        <a:t>Баня</a:t>
                      </a:r>
                      <a:endParaRPr lang="ru-RU" sz="2200" dirty="0">
                        <a:latin typeface="Times New Roman" pitchFamily="18" charset="0"/>
                        <a:cs typeface="Times New Roman" pitchFamily="18" charset="0"/>
                      </a:endParaRPr>
                    </a:p>
                  </a:txBody>
                  <a:tcPr/>
                </a:tc>
                <a:tc>
                  <a:txBody>
                    <a:bodyPr/>
                    <a:lstStyle/>
                    <a:p>
                      <a:pPr algn="ctr"/>
                      <a:r>
                        <a:rPr lang="ru-RU" sz="2200" dirty="0" smtClean="0">
                          <a:latin typeface="Times New Roman" pitchFamily="18" charset="0"/>
                          <a:cs typeface="Times New Roman" pitchFamily="18" charset="0"/>
                        </a:rPr>
                        <a:t>Теплица</a:t>
                      </a:r>
                      <a:endParaRPr lang="ru-RU" sz="2200" dirty="0">
                        <a:latin typeface="Times New Roman" pitchFamily="18" charset="0"/>
                        <a:cs typeface="Times New Roman" pitchFamily="18" charset="0"/>
                      </a:endParaRPr>
                    </a:p>
                  </a:txBody>
                  <a:tcPr/>
                </a:tc>
                <a:tc>
                  <a:txBody>
                    <a:bodyPr/>
                    <a:lstStyle/>
                    <a:p>
                      <a:pPr algn="ctr"/>
                      <a:r>
                        <a:rPr lang="ru-RU" sz="2200" dirty="0" smtClean="0">
                          <a:latin typeface="Times New Roman" pitchFamily="18" charset="0"/>
                          <a:cs typeface="Times New Roman" pitchFamily="18" charset="0"/>
                        </a:rPr>
                        <a:t>Пруд</a:t>
                      </a:r>
                      <a:endParaRPr lang="ru-RU" sz="2200" dirty="0">
                        <a:latin typeface="Times New Roman" pitchFamily="18" charset="0"/>
                        <a:cs typeface="Times New Roman" pitchFamily="18" charset="0"/>
                      </a:endParaRPr>
                    </a:p>
                  </a:txBody>
                  <a:tcPr/>
                </a:tc>
                <a:tc>
                  <a:txBody>
                    <a:bodyPr/>
                    <a:lstStyle/>
                    <a:p>
                      <a:pPr algn="ctr"/>
                      <a:r>
                        <a:rPr lang="ru-RU" sz="2200" dirty="0" smtClean="0">
                          <a:latin typeface="Times New Roman" pitchFamily="18" charset="0"/>
                          <a:cs typeface="Times New Roman" pitchFamily="18" charset="0"/>
                        </a:rPr>
                        <a:t>Жилой</a:t>
                      </a:r>
                      <a:r>
                        <a:rPr lang="ru-RU" sz="2200" baseline="0" dirty="0" smtClean="0">
                          <a:latin typeface="Times New Roman" pitchFamily="18" charset="0"/>
                          <a:cs typeface="Times New Roman" pitchFamily="18" charset="0"/>
                        </a:rPr>
                        <a:t> дом</a:t>
                      </a:r>
                      <a:endParaRPr lang="ru-RU" sz="2200" dirty="0">
                        <a:latin typeface="Times New Roman" pitchFamily="18" charset="0"/>
                        <a:cs typeface="Times New Roman" pitchFamily="18" charset="0"/>
                      </a:endParaRPr>
                    </a:p>
                  </a:txBody>
                  <a:tcPr/>
                </a:tc>
              </a:tr>
              <a:tr h="549292">
                <a:tc>
                  <a:txBody>
                    <a:bodyPr/>
                    <a:lstStyle/>
                    <a:p>
                      <a:pPr algn="ctr"/>
                      <a:r>
                        <a:rPr lang="ru-RU" sz="2400" b="1" dirty="0" smtClean="0">
                          <a:latin typeface="Times New Roman" pitchFamily="18" charset="0"/>
                          <a:cs typeface="Times New Roman" pitchFamily="18" charset="0"/>
                        </a:rPr>
                        <a:t>Цифры</a:t>
                      </a:r>
                      <a:endParaRPr lang="ru-RU" sz="2400" b="1" dirty="0">
                        <a:latin typeface="Times New Roman" pitchFamily="18" charset="0"/>
                        <a:cs typeface="Times New Roman" pitchFamily="18" charset="0"/>
                      </a:endParaRPr>
                    </a:p>
                  </a:txBody>
                  <a:tcPr/>
                </a:tc>
                <a:tc>
                  <a:txBody>
                    <a:bodyPr/>
                    <a:lstStyle/>
                    <a:p>
                      <a:pPr algn="ctr"/>
                      <a:endParaRPr lang="ru-RU" sz="2400" b="1" dirty="0">
                        <a:latin typeface="Times New Roman" pitchFamily="18" charset="0"/>
                        <a:cs typeface="Times New Roman" pitchFamily="18" charset="0"/>
                      </a:endParaRPr>
                    </a:p>
                  </a:txBody>
                  <a:tcPr/>
                </a:tc>
                <a:tc>
                  <a:txBody>
                    <a:bodyPr/>
                    <a:lstStyle/>
                    <a:p>
                      <a:pPr algn="ctr"/>
                      <a:endParaRPr lang="ru-RU" sz="2400" b="1" dirty="0">
                        <a:latin typeface="Times New Roman" pitchFamily="18" charset="0"/>
                        <a:cs typeface="Times New Roman" pitchFamily="18" charset="0"/>
                      </a:endParaRPr>
                    </a:p>
                  </a:txBody>
                  <a:tcPr/>
                </a:tc>
                <a:tc>
                  <a:txBody>
                    <a:bodyPr/>
                    <a:lstStyle/>
                    <a:p>
                      <a:pPr algn="ctr"/>
                      <a:endParaRPr lang="ru-RU" sz="2400" b="1" dirty="0">
                        <a:latin typeface="Times New Roman" pitchFamily="18" charset="0"/>
                        <a:cs typeface="Times New Roman" pitchFamily="18" charset="0"/>
                      </a:endParaRPr>
                    </a:p>
                  </a:txBody>
                  <a:tcPr/>
                </a:tc>
                <a:tc>
                  <a:txBody>
                    <a:bodyPr/>
                    <a:lstStyle/>
                    <a:p>
                      <a:pPr algn="ctr"/>
                      <a:endParaRPr lang="ru-RU" sz="2400" b="1" dirty="0">
                        <a:latin typeface="Times New Roman" pitchFamily="18" charset="0"/>
                        <a:cs typeface="Times New Roman" pitchFamily="18" charset="0"/>
                      </a:endParaRPr>
                    </a:p>
                  </a:txBody>
                  <a:tcPr/>
                </a:tc>
                <a:tc>
                  <a:txBody>
                    <a:bodyPr/>
                    <a:lstStyle/>
                    <a:p>
                      <a:pPr algn="ctr"/>
                      <a:endParaRPr lang="ru-RU" sz="2400" b="1" dirty="0">
                        <a:latin typeface="Times New Roman" pitchFamily="18" charset="0"/>
                        <a:cs typeface="Times New Roman" pitchFamily="18" charset="0"/>
                      </a:endParaRPr>
                    </a:p>
                  </a:txBody>
                  <a:tcPr/>
                </a:tc>
              </a:tr>
            </a:tbl>
          </a:graphicData>
        </a:graphic>
      </p:graphicFrame>
      <p:sp>
        <p:nvSpPr>
          <p:cNvPr id="26" name="TextBox 25"/>
          <p:cNvSpPr txBox="1"/>
          <p:nvPr/>
        </p:nvSpPr>
        <p:spPr>
          <a:xfrm>
            <a:off x="1979712" y="620688"/>
            <a:ext cx="444352" cy="707886"/>
          </a:xfrm>
          <a:prstGeom prst="rect">
            <a:avLst/>
          </a:prstGeom>
          <a:noFill/>
        </p:spPr>
        <p:txBody>
          <a:bodyPr wrap="none" rtlCol="0">
            <a:spAutoFit/>
          </a:bodyPr>
          <a:lstStyle/>
          <a:p>
            <a:r>
              <a:rPr lang="ru-RU" sz="4000" b="1" dirty="0" smtClean="0">
                <a:solidFill>
                  <a:srgbClr val="C00000"/>
                </a:solidFill>
              </a:rPr>
              <a:t>1</a:t>
            </a:r>
            <a:endParaRPr lang="ru-RU" sz="4000" b="1" dirty="0">
              <a:solidFill>
                <a:srgbClr val="C00000"/>
              </a:solidFill>
            </a:endParaRPr>
          </a:p>
        </p:txBody>
      </p:sp>
      <p:sp>
        <p:nvSpPr>
          <p:cNvPr id="27" name="TextBox 26"/>
          <p:cNvSpPr txBox="1"/>
          <p:nvPr/>
        </p:nvSpPr>
        <p:spPr>
          <a:xfrm>
            <a:off x="3635896" y="692696"/>
            <a:ext cx="444352" cy="707886"/>
          </a:xfrm>
          <a:prstGeom prst="rect">
            <a:avLst/>
          </a:prstGeom>
          <a:noFill/>
        </p:spPr>
        <p:txBody>
          <a:bodyPr wrap="none" rtlCol="0">
            <a:spAutoFit/>
          </a:bodyPr>
          <a:lstStyle/>
          <a:p>
            <a:r>
              <a:rPr lang="ru-RU" sz="4000" b="1" dirty="0" smtClean="0">
                <a:solidFill>
                  <a:srgbClr val="C00000"/>
                </a:solidFill>
              </a:rPr>
              <a:t>6</a:t>
            </a:r>
            <a:endParaRPr lang="ru-RU" sz="4000" b="1" dirty="0">
              <a:solidFill>
                <a:srgbClr val="C00000"/>
              </a:solidFill>
            </a:endParaRPr>
          </a:p>
        </p:txBody>
      </p:sp>
      <p:sp>
        <p:nvSpPr>
          <p:cNvPr id="28" name="TextBox 27"/>
          <p:cNvSpPr txBox="1"/>
          <p:nvPr/>
        </p:nvSpPr>
        <p:spPr>
          <a:xfrm>
            <a:off x="5148064" y="692696"/>
            <a:ext cx="444352" cy="707886"/>
          </a:xfrm>
          <a:prstGeom prst="rect">
            <a:avLst/>
          </a:prstGeom>
          <a:noFill/>
        </p:spPr>
        <p:txBody>
          <a:bodyPr wrap="none" rtlCol="0">
            <a:spAutoFit/>
          </a:bodyPr>
          <a:lstStyle/>
          <a:p>
            <a:r>
              <a:rPr lang="ru-RU" sz="4000" b="1" dirty="0" smtClean="0">
                <a:solidFill>
                  <a:srgbClr val="C00000"/>
                </a:solidFill>
              </a:rPr>
              <a:t>3</a:t>
            </a:r>
            <a:endParaRPr lang="ru-RU" sz="4000" b="1" dirty="0">
              <a:solidFill>
                <a:srgbClr val="C00000"/>
              </a:solidFill>
            </a:endParaRPr>
          </a:p>
        </p:txBody>
      </p:sp>
      <p:sp>
        <p:nvSpPr>
          <p:cNvPr id="29" name="TextBox 28"/>
          <p:cNvSpPr txBox="1"/>
          <p:nvPr/>
        </p:nvSpPr>
        <p:spPr>
          <a:xfrm>
            <a:off x="6588224" y="692696"/>
            <a:ext cx="444352" cy="707886"/>
          </a:xfrm>
          <a:prstGeom prst="rect">
            <a:avLst/>
          </a:prstGeom>
          <a:noFill/>
        </p:spPr>
        <p:txBody>
          <a:bodyPr wrap="none" rtlCol="0">
            <a:spAutoFit/>
          </a:bodyPr>
          <a:lstStyle/>
          <a:p>
            <a:r>
              <a:rPr lang="ru-RU" sz="4000" b="1" dirty="0" smtClean="0">
                <a:solidFill>
                  <a:srgbClr val="C00000"/>
                </a:solidFill>
              </a:rPr>
              <a:t>4</a:t>
            </a:r>
            <a:endParaRPr lang="ru-RU" sz="4000" b="1" dirty="0">
              <a:solidFill>
                <a:srgbClr val="C00000"/>
              </a:solidFill>
            </a:endParaRPr>
          </a:p>
        </p:txBody>
      </p:sp>
      <p:sp>
        <p:nvSpPr>
          <p:cNvPr id="30" name="TextBox 29"/>
          <p:cNvSpPr txBox="1"/>
          <p:nvPr/>
        </p:nvSpPr>
        <p:spPr>
          <a:xfrm>
            <a:off x="8172400" y="620688"/>
            <a:ext cx="444352" cy="707886"/>
          </a:xfrm>
          <a:prstGeom prst="rect">
            <a:avLst/>
          </a:prstGeom>
          <a:noFill/>
        </p:spPr>
        <p:txBody>
          <a:bodyPr wrap="none" rtlCol="0">
            <a:spAutoFit/>
          </a:bodyPr>
          <a:lstStyle/>
          <a:p>
            <a:r>
              <a:rPr lang="ru-RU" sz="4000" b="1" dirty="0" smtClean="0">
                <a:solidFill>
                  <a:srgbClr val="C00000"/>
                </a:solidFill>
              </a:rPr>
              <a:t>5</a:t>
            </a:r>
            <a:endParaRPr lang="ru-RU" sz="40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20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20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1000"/>
                                        <p:tgtEl>
                                          <p:spTgt spid="19"/>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1000"/>
                                        <p:tgtEl>
                                          <p:spTgt spid="20"/>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1000"/>
                                        <p:tgtEl>
                                          <p:spTgt spid="21"/>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1000"/>
                                        <p:tgtEl>
                                          <p:spTgt spid="23"/>
                                        </p:tgtEl>
                                      </p:cBhvr>
                                    </p:animEffect>
                                  </p:childTnLst>
                                </p:cTn>
                              </p:par>
                            </p:childTnLst>
                          </p:cTn>
                        </p:par>
                        <p:par>
                          <p:cTn id="75" fill="hold">
                            <p:stCondLst>
                              <p:cond delay="1000"/>
                            </p:stCondLst>
                            <p:childTnLst>
                              <p:par>
                                <p:cTn id="76" presetID="10" presetClass="entr" presetSubtype="0" fill="hold" grpId="0"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1000"/>
                                        <p:tgtEl>
                                          <p:spTgt spid="24"/>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2000"/>
                                        <p:tgtEl>
                                          <p:spTgt spid="25"/>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nodeType="clickEffect">
                                  <p:stCondLst>
                                    <p:cond delay="0"/>
                                  </p:stCondLst>
                                  <p:childTnLst>
                                    <p:set>
                                      <p:cBhvr>
                                        <p:cTn id="87" dur="1" fill="hold">
                                          <p:stCondLst>
                                            <p:cond delay="0"/>
                                          </p:stCondLst>
                                        </p:cTn>
                                        <p:tgtEl>
                                          <p:spTgt spid="26">
                                            <p:txEl>
                                              <p:pRg st="0" end="0"/>
                                            </p:txEl>
                                          </p:spTgt>
                                        </p:tgtEl>
                                        <p:attrNameLst>
                                          <p:attrName>style.visibility</p:attrName>
                                        </p:attrNameLst>
                                      </p:cBhvr>
                                      <p:to>
                                        <p:strVal val="visible"/>
                                      </p:to>
                                    </p:set>
                                    <p:animEffect transition="in" filter="fade">
                                      <p:cBhvr>
                                        <p:cTn id="88" dur="500"/>
                                        <p:tgtEl>
                                          <p:spTgt spid="26">
                                            <p:txEl>
                                              <p:pRg st="0" end="0"/>
                                            </p:txEl>
                                          </p:spTgt>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nodeType="clickEffect">
                                  <p:stCondLst>
                                    <p:cond delay="0"/>
                                  </p:stCondLst>
                                  <p:childTnLst>
                                    <p:set>
                                      <p:cBhvr>
                                        <p:cTn id="92" dur="1" fill="hold">
                                          <p:stCondLst>
                                            <p:cond delay="0"/>
                                          </p:stCondLst>
                                        </p:cTn>
                                        <p:tgtEl>
                                          <p:spTgt spid="27">
                                            <p:txEl>
                                              <p:pRg st="0" end="0"/>
                                            </p:txEl>
                                          </p:spTgt>
                                        </p:tgtEl>
                                        <p:attrNameLst>
                                          <p:attrName>style.visibility</p:attrName>
                                        </p:attrNameLst>
                                      </p:cBhvr>
                                      <p:to>
                                        <p:strVal val="visible"/>
                                      </p:to>
                                    </p:set>
                                    <p:animEffect transition="in" filter="fade">
                                      <p:cBhvr>
                                        <p:cTn id="93" dur="500"/>
                                        <p:tgtEl>
                                          <p:spTgt spid="27">
                                            <p:txEl>
                                              <p:pRg st="0" end="0"/>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nodeType="clickEffect">
                                  <p:stCondLst>
                                    <p:cond delay="0"/>
                                  </p:stCondLst>
                                  <p:childTnLst>
                                    <p:set>
                                      <p:cBhvr>
                                        <p:cTn id="97" dur="1" fill="hold">
                                          <p:stCondLst>
                                            <p:cond delay="0"/>
                                          </p:stCondLst>
                                        </p:cTn>
                                        <p:tgtEl>
                                          <p:spTgt spid="28">
                                            <p:txEl>
                                              <p:pRg st="0" end="0"/>
                                            </p:txEl>
                                          </p:spTgt>
                                        </p:tgtEl>
                                        <p:attrNameLst>
                                          <p:attrName>style.visibility</p:attrName>
                                        </p:attrNameLst>
                                      </p:cBhvr>
                                      <p:to>
                                        <p:strVal val="visible"/>
                                      </p:to>
                                    </p:set>
                                    <p:animEffect transition="in" filter="fade">
                                      <p:cBhvr>
                                        <p:cTn id="98" dur="500"/>
                                        <p:tgtEl>
                                          <p:spTgt spid="2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nodeType="clickEffect">
                                  <p:stCondLst>
                                    <p:cond delay="0"/>
                                  </p:stCondLst>
                                  <p:childTnLst>
                                    <p:set>
                                      <p:cBhvr>
                                        <p:cTn id="102" dur="1" fill="hold">
                                          <p:stCondLst>
                                            <p:cond delay="0"/>
                                          </p:stCondLst>
                                        </p:cTn>
                                        <p:tgtEl>
                                          <p:spTgt spid="29">
                                            <p:txEl>
                                              <p:pRg st="0" end="0"/>
                                            </p:txEl>
                                          </p:spTgt>
                                        </p:tgtEl>
                                        <p:attrNameLst>
                                          <p:attrName>style.visibility</p:attrName>
                                        </p:attrNameLst>
                                      </p:cBhvr>
                                      <p:to>
                                        <p:strVal val="visible"/>
                                      </p:to>
                                    </p:set>
                                    <p:animEffect transition="in" filter="fade">
                                      <p:cBhvr>
                                        <p:cTn id="103" dur="500"/>
                                        <p:tgtEl>
                                          <p:spTgt spid="29">
                                            <p:txEl>
                                              <p:pRg st="0" end="0"/>
                                            </p:txEl>
                                          </p:spTgt>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nodeType="clickEffect">
                                  <p:stCondLst>
                                    <p:cond delay="0"/>
                                  </p:stCondLst>
                                  <p:childTnLst>
                                    <p:set>
                                      <p:cBhvr>
                                        <p:cTn id="107" dur="1" fill="hold">
                                          <p:stCondLst>
                                            <p:cond delay="0"/>
                                          </p:stCondLst>
                                        </p:cTn>
                                        <p:tgtEl>
                                          <p:spTgt spid="30">
                                            <p:txEl>
                                              <p:pRg st="0" end="0"/>
                                            </p:txEl>
                                          </p:spTgt>
                                        </p:tgtEl>
                                        <p:attrNameLst>
                                          <p:attrName>style.visibility</p:attrName>
                                        </p:attrNameLst>
                                      </p:cBhvr>
                                      <p:to>
                                        <p:strVal val="visible"/>
                                      </p:to>
                                    </p:set>
                                    <p:animEffect transition="in" filter="fade">
                                      <p:cBhvr>
                                        <p:cTn id="108"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p:bldP spid="9" grpId="0"/>
      <p:bldP spid="10" grpId="0"/>
      <p:bldP spid="11" grpId="0"/>
      <p:bldP spid="12" grpId="0"/>
      <p:bldP spid="13" grpId="0"/>
      <p:bldP spid="16" grpId="0"/>
      <p:bldP spid="19" grpId="0" animBg="1"/>
      <p:bldP spid="20" grpId="0"/>
      <p:bldP spid="21" grpId="0"/>
      <p:bldP spid="23" grpId="0" animBg="1"/>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1569660"/>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algn="just"/>
            <a:r>
              <a:rPr lang="ru-RU" sz="2400" dirty="0" smtClean="0">
                <a:latin typeface="Times New Roman" pitchFamily="18" charset="0"/>
                <a:cs typeface="Times New Roman" pitchFamily="18" charset="0"/>
              </a:rPr>
              <a:t>№2.</a:t>
            </a:r>
          </a:p>
          <a:p>
            <a:pPr algn="just"/>
            <a:r>
              <a:rPr lang="ru-RU" sz="2400" dirty="0" smtClean="0">
                <a:latin typeface="Times New Roman" pitchFamily="18" charset="0"/>
                <a:cs typeface="Times New Roman" pitchFamily="18" charset="0"/>
              </a:rPr>
              <a:t>Тротуарная плитка продаётся в упаковках по </a:t>
            </a:r>
            <a:r>
              <a:rPr lang="ru-RU" sz="2400" dirty="0" smtClean="0">
                <a:latin typeface="Times New Roman" pitchFamily="18" charset="0"/>
                <a:cs typeface="Times New Roman" pitchFamily="18" charset="0"/>
              </a:rPr>
              <a:t>6</a:t>
            </a:r>
            <a:r>
              <a:rPr lang="ru-RU"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штук. Сколько упаковок понадобилось купить, чтобы выложить все дорожки и площадку между коровником и курятником?</a:t>
            </a:r>
            <a:endParaRPr lang="ru-RU" sz="2400" dirty="0">
              <a:latin typeface="Times New Roman" pitchFamily="18" charset="0"/>
              <a:cs typeface="Times New Roman" pitchFamily="18" charset="0"/>
            </a:endParaRPr>
          </a:p>
        </p:txBody>
      </p:sp>
      <p:pic>
        <p:nvPicPr>
          <p:cNvPr id="3" name="Picture 2"/>
          <p:cNvPicPr>
            <a:picLocks noChangeAspect="1" noChangeArrowheads="1"/>
          </p:cNvPicPr>
          <p:nvPr/>
        </p:nvPicPr>
        <p:blipFill>
          <a:blip r:embed="rId2" cstate="print"/>
          <a:srcRect l="16322" t="16360" r="45179" b="42297"/>
          <a:stretch>
            <a:fillRect/>
          </a:stretch>
        </p:blipFill>
        <p:spPr bwMode="auto">
          <a:xfrm>
            <a:off x="323528" y="1662861"/>
            <a:ext cx="8604448" cy="5195139"/>
          </a:xfrm>
          <a:prstGeom prst="rect">
            <a:avLst/>
          </a:prstGeom>
          <a:noFill/>
          <a:ln w="57150">
            <a:solidFill>
              <a:schemeClr val="tx1"/>
            </a:solidFill>
            <a:miter lim="800000"/>
            <a:headEnd/>
            <a:tailEnd/>
          </a:ln>
        </p:spPr>
      </p:pic>
      <p:sp>
        <p:nvSpPr>
          <p:cNvPr id="4" name="Прямоугольная выноска 3"/>
          <p:cNvSpPr/>
          <p:nvPr/>
        </p:nvSpPr>
        <p:spPr>
          <a:xfrm>
            <a:off x="5436096" y="1628800"/>
            <a:ext cx="3528392" cy="1152128"/>
          </a:xfrm>
          <a:prstGeom prst="wedgeRectCallout">
            <a:avLst>
              <a:gd name="adj1" fmla="val 19571"/>
              <a:gd name="adj2" fmla="val -6164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latin typeface="Times New Roman" pitchFamily="18" charset="0"/>
                <a:cs typeface="Times New Roman" pitchFamily="18" charset="0"/>
              </a:rPr>
              <a:t>1. Необходимо по плану сосчитать общее количество плиток</a:t>
            </a:r>
            <a:endParaRPr lang="ru-RU" sz="2400" b="1" dirty="0">
              <a:solidFill>
                <a:schemeClr val="tx1"/>
              </a:solidFill>
              <a:latin typeface="Times New Roman" pitchFamily="18" charset="0"/>
              <a:cs typeface="Times New Roman" pitchFamily="18" charset="0"/>
            </a:endParaRPr>
          </a:p>
        </p:txBody>
      </p:sp>
      <p:sp>
        <p:nvSpPr>
          <p:cNvPr id="5" name="Прямоугольная выноска 4"/>
          <p:cNvSpPr/>
          <p:nvPr/>
        </p:nvSpPr>
        <p:spPr>
          <a:xfrm>
            <a:off x="5436096" y="2924944"/>
            <a:ext cx="3528392" cy="1512168"/>
          </a:xfrm>
          <a:prstGeom prst="wedgeRectCallout">
            <a:avLst>
              <a:gd name="adj1" fmla="val 19571"/>
              <a:gd name="adj2" fmla="val -6164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chemeClr val="tx1"/>
                </a:solidFill>
                <a:latin typeface="Times New Roman" pitchFamily="18" charset="0"/>
                <a:cs typeface="Times New Roman" pitchFamily="18" charset="0"/>
              </a:rPr>
              <a:t>2</a:t>
            </a:r>
            <a:r>
              <a:rPr lang="ru-RU" sz="2400" b="1" dirty="0" smtClean="0">
                <a:solidFill>
                  <a:schemeClr val="tx1"/>
                </a:solidFill>
                <a:latin typeface="Times New Roman" pitchFamily="18" charset="0"/>
                <a:cs typeface="Times New Roman" pitchFamily="18" charset="0"/>
              </a:rPr>
              <a:t>. </a:t>
            </a:r>
            <a:r>
              <a:rPr lang="ru-RU" sz="2400" b="1" dirty="0">
                <a:solidFill>
                  <a:schemeClr val="tx1"/>
                </a:solidFill>
                <a:latin typeface="Times New Roman" pitchFamily="18" charset="0"/>
                <a:cs typeface="Times New Roman" pitchFamily="18" charset="0"/>
              </a:rPr>
              <a:t>О</a:t>
            </a:r>
            <a:r>
              <a:rPr lang="ru-RU" sz="2400" b="1" dirty="0" smtClean="0">
                <a:solidFill>
                  <a:schemeClr val="tx1"/>
                </a:solidFill>
                <a:latin typeface="Times New Roman" pitchFamily="18" charset="0"/>
                <a:cs typeface="Times New Roman" pitchFamily="18" charset="0"/>
              </a:rPr>
              <a:t>бщее количество разделить на кол-во плиток в одной упаковке</a:t>
            </a:r>
            <a:endParaRPr lang="ru-RU" sz="2400" b="1" dirty="0">
              <a:solidFill>
                <a:schemeClr val="tx1"/>
              </a:solidFill>
              <a:latin typeface="Times New Roman" pitchFamily="18" charset="0"/>
              <a:cs typeface="Times New Roman" pitchFamily="18" charset="0"/>
            </a:endParaRPr>
          </a:p>
        </p:txBody>
      </p:sp>
      <p:sp>
        <p:nvSpPr>
          <p:cNvPr id="6" name="Прямоугольная выноска 5"/>
          <p:cNvSpPr/>
          <p:nvPr/>
        </p:nvSpPr>
        <p:spPr>
          <a:xfrm>
            <a:off x="5615608" y="4509120"/>
            <a:ext cx="3528392" cy="1872208"/>
          </a:xfrm>
          <a:prstGeom prst="wedgeRectCallout">
            <a:avLst>
              <a:gd name="adj1" fmla="val 19571"/>
              <a:gd name="adj2" fmla="val -6164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latin typeface="Times New Roman" pitchFamily="18" charset="0"/>
                <a:cs typeface="Times New Roman" pitchFamily="18" charset="0"/>
              </a:rPr>
              <a:t>3. Если в результате получилось дробное число – необходимо округлить до целого – </a:t>
            </a:r>
          </a:p>
          <a:p>
            <a:pPr algn="ctr"/>
            <a:r>
              <a:rPr lang="ru-RU" sz="2400" b="1" dirty="0" smtClean="0">
                <a:solidFill>
                  <a:schemeClr val="tx1"/>
                </a:solidFill>
                <a:latin typeface="Times New Roman" pitchFamily="18" charset="0"/>
                <a:cs typeface="Times New Roman" pitchFamily="18" charset="0"/>
              </a:rPr>
              <a:t>в </a:t>
            </a:r>
            <a:r>
              <a:rPr lang="ru-RU" sz="2400" b="1" dirty="0" err="1" smtClean="0">
                <a:solidFill>
                  <a:schemeClr val="tx1"/>
                </a:solidFill>
                <a:latin typeface="Times New Roman" pitchFamily="18" charset="0"/>
                <a:cs typeface="Times New Roman" pitchFamily="18" charset="0"/>
              </a:rPr>
              <a:t>бОльшую</a:t>
            </a:r>
            <a:r>
              <a:rPr lang="ru-RU" sz="2400" b="1" dirty="0" smtClean="0">
                <a:solidFill>
                  <a:schemeClr val="tx1"/>
                </a:solidFill>
                <a:latin typeface="Times New Roman" pitchFamily="18" charset="0"/>
                <a:cs typeface="Times New Roman" pitchFamily="18" charset="0"/>
              </a:rPr>
              <a:t> сторону.</a:t>
            </a:r>
            <a:endParaRPr lang="ru-RU" sz="2400" b="1" dirty="0">
              <a:solidFill>
                <a:schemeClr val="tx1"/>
              </a:solidFill>
              <a:latin typeface="Times New Roman" pitchFamily="18" charset="0"/>
              <a:cs typeface="Times New Roman" pitchFamily="18" charset="0"/>
            </a:endParaRPr>
          </a:p>
        </p:txBody>
      </p:sp>
      <p:sp>
        <p:nvSpPr>
          <p:cNvPr id="8" name="TextBox 7"/>
          <p:cNvSpPr txBox="1"/>
          <p:nvPr/>
        </p:nvSpPr>
        <p:spPr>
          <a:xfrm>
            <a:off x="6084168" y="4941168"/>
            <a:ext cx="2448272" cy="923330"/>
          </a:xfrm>
          <a:prstGeom prst="rect">
            <a:avLst/>
          </a:prstGeom>
          <a:solidFill>
            <a:schemeClr val="bg1"/>
          </a:solidFill>
          <a:ln>
            <a:solidFill>
              <a:schemeClr val="bg1"/>
            </a:solidFill>
          </a:ln>
        </p:spPr>
        <p:txBody>
          <a:bodyPr wrap="square" rtlCol="0">
            <a:spAutoFit/>
          </a:bodyPr>
          <a:lstStyle/>
          <a:p>
            <a:pPr algn="ctr"/>
            <a:r>
              <a:rPr lang="ru-RU" sz="5400" b="1" dirty="0" smtClean="0">
                <a:solidFill>
                  <a:srgbClr val="C00000"/>
                </a:solidFill>
                <a:latin typeface="Times New Roman" pitchFamily="18" charset="0"/>
                <a:cs typeface="Times New Roman" pitchFamily="18" charset="0"/>
              </a:rPr>
              <a:t>14</a:t>
            </a:r>
            <a:endParaRPr lang="ru-RU" sz="54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1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1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88640"/>
            <a:ext cx="8424936" cy="138499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ru-RU" sz="2800" dirty="0" smtClean="0">
                <a:latin typeface="Times New Roman" pitchFamily="18" charset="0"/>
                <a:cs typeface="Times New Roman" pitchFamily="18" charset="0"/>
              </a:rPr>
              <a:t>№3.</a:t>
            </a:r>
          </a:p>
          <a:p>
            <a:r>
              <a:rPr lang="ru-RU" sz="2800" dirty="0" smtClean="0">
                <a:latin typeface="Times New Roman" pitchFamily="18" charset="0"/>
                <a:cs typeface="Times New Roman" pitchFamily="18" charset="0"/>
              </a:rPr>
              <a:t>Найдите площадь, которую занимает теплица.</a:t>
            </a:r>
          </a:p>
          <a:p>
            <a:r>
              <a:rPr lang="ru-RU" sz="2800" dirty="0" smtClean="0">
                <a:latin typeface="Times New Roman" pitchFamily="18" charset="0"/>
                <a:cs typeface="Times New Roman" pitchFamily="18" charset="0"/>
              </a:rPr>
              <a:t>Ответ дайте в квадратных метрах.</a:t>
            </a:r>
            <a:endParaRPr lang="ru-RU" sz="2800" dirty="0">
              <a:latin typeface="Times New Roman" pitchFamily="18" charset="0"/>
              <a:cs typeface="Times New Roman" pitchFamily="18" charset="0"/>
            </a:endParaRPr>
          </a:p>
        </p:txBody>
      </p:sp>
      <p:pic>
        <p:nvPicPr>
          <p:cNvPr id="3" name="Picture 2"/>
          <p:cNvPicPr>
            <a:picLocks noChangeAspect="1" noChangeArrowheads="1"/>
          </p:cNvPicPr>
          <p:nvPr/>
        </p:nvPicPr>
        <p:blipFill>
          <a:blip r:embed="rId2" cstate="print"/>
          <a:srcRect l="16322" t="16360" r="45179" b="42297"/>
          <a:stretch>
            <a:fillRect/>
          </a:stretch>
        </p:blipFill>
        <p:spPr bwMode="auto">
          <a:xfrm>
            <a:off x="251520" y="1662861"/>
            <a:ext cx="8604448" cy="5195139"/>
          </a:xfrm>
          <a:prstGeom prst="rect">
            <a:avLst/>
          </a:prstGeom>
          <a:noFill/>
          <a:ln w="57150">
            <a:solidFill>
              <a:schemeClr val="tx1"/>
            </a:solidFill>
            <a:miter lim="800000"/>
            <a:headEnd/>
            <a:tailEnd/>
          </a:ln>
        </p:spPr>
      </p:pic>
      <p:sp>
        <p:nvSpPr>
          <p:cNvPr id="4" name="Прямоугольная выноска 3"/>
          <p:cNvSpPr/>
          <p:nvPr/>
        </p:nvSpPr>
        <p:spPr>
          <a:xfrm>
            <a:off x="5652120" y="1556792"/>
            <a:ext cx="3312368" cy="1440160"/>
          </a:xfrm>
          <a:prstGeom prst="wedgeRectCallout">
            <a:avLst>
              <a:gd name="adj1" fmla="val 19571"/>
              <a:gd name="adj2" fmla="val -6164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latin typeface="Times New Roman" pitchFamily="18" charset="0"/>
                <a:cs typeface="Times New Roman" pitchFamily="18" charset="0"/>
              </a:rPr>
              <a:t>1. По рисунку определяем площадь прямоугольника</a:t>
            </a:r>
            <a:endParaRPr lang="ru-RU" sz="2400" b="1" dirty="0">
              <a:solidFill>
                <a:schemeClr val="tx1"/>
              </a:solidFill>
              <a:latin typeface="Times New Roman" pitchFamily="18" charset="0"/>
              <a:cs typeface="Times New Roman" pitchFamily="18" charset="0"/>
            </a:endParaRPr>
          </a:p>
        </p:txBody>
      </p:sp>
      <p:sp>
        <p:nvSpPr>
          <p:cNvPr id="5" name="Прямоугольная выноска 4"/>
          <p:cNvSpPr/>
          <p:nvPr/>
        </p:nvSpPr>
        <p:spPr>
          <a:xfrm>
            <a:off x="5652120" y="3068960"/>
            <a:ext cx="3312368" cy="648072"/>
          </a:xfrm>
          <a:prstGeom prst="wedgeRectCallout">
            <a:avLst>
              <a:gd name="adj1" fmla="val 19571"/>
              <a:gd name="adj2" fmla="val -6164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chemeClr val="tx1"/>
                </a:solidFill>
                <a:latin typeface="Times New Roman" pitchFamily="18" charset="0"/>
                <a:cs typeface="Times New Roman" pitchFamily="18" charset="0"/>
              </a:rPr>
              <a:t>2</a:t>
            </a:r>
            <a:r>
              <a:rPr lang="ru-RU" sz="2400" b="1" dirty="0" smtClean="0">
                <a:solidFill>
                  <a:schemeClr val="tx1"/>
                </a:solidFill>
                <a:latin typeface="Times New Roman" pitchFamily="18" charset="0"/>
                <a:cs typeface="Times New Roman" pitchFamily="18" charset="0"/>
              </a:rPr>
              <a:t>. </a:t>
            </a:r>
            <a:r>
              <a:rPr lang="en-US" sz="2400" b="1" dirty="0" smtClean="0">
                <a:solidFill>
                  <a:schemeClr val="tx1"/>
                </a:solidFill>
                <a:latin typeface="Times New Roman" pitchFamily="18" charset="0"/>
                <a:cs typeface="Times New Roman" pitchFamily="18" charset="0"/>
              </a:rPr>
              <a:t>S</a:t>
            </a:r>
            <a:r>
              <a:rPr lang="ru-RU" sz="1000" b="1" dirty="0">
                <a:solidFill>
                  <a:schemeClr val="tx1"/>
                </a:solidFill>
                <a:latin typeface="Times New Roman" pitchFamily="18" charset="0"/>
                <a:cs typeface="Times New Roman" pitchFamily="18" charset="0"/>
              </a:rPr>
              <a:t> </a:t>
            </a:r>
            <a:r>
              <a:rPr lang="en-US" sz="1000" b="1" dirty="0" smtClean="0">
                <a:solidFill>
                  <a:schemeClr val="tx1"/>
                </a:solidFill>
                <a:latin typeface="Times New Roman" pitchFamily="18" charset="0"/>
                <a:cs typeface="Times New Roman" pitchFamily="18" charset="0"/>
              </a:rPr>
              <a:t> </a:t>
            </a:r>
            <a:r>
              <a:rPr lang="en-US" sz="2400" b="1" dirty="0" smtClean="0">
                <a:solidFill>
                  <a:schemeClr val="tx1"/>
                </a:solidFill>
                <a:latin typeface="Times New Roman" pitchFamily="18" charset="0"/>
                <a:cs typeface="Times New Roman" pitchFamily="18" charset="0"/>
              </a:rPr>
              <a:t>= </a:t>
            </a:r>
            <a:r>
              <a:rPr lang="ru-RU" sz="2400" b="1" dirty="0">
                <a:solidFill>
                  <a:schemeClr val="tx1"/>
                </a:solidFill>
                <a:latin typeface="Times New Roman" pitchFamily="18" charset="0"/>
                <a:cs typeface="Times New Roman" pitchFamily="18" charset="0"/>
              </a:rPr>
              <a:t>6</a:t>
            </a:r>
            <a:r>
              <a:rPr lang="en-US" sz="2400" b="1" dirty="0" smtClean="0">
                <a:solidFill>
                  <a:schemeClr val="tx1"/>
                </a:solidFill>
                <a:latin typeface="Times New Roman" pitchFamily="18" charset="0"/>
                <a:cs typeface="Times New Roman" pitchFamily="18" charset="0"/>
              </a:rPr>
              <a:t> · 2</a:t>
            </a:r>
            <a:endParaRPr lang="ru-RU" sz="24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88640"/>
            <a:ext cx="9144000" cy="156966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ru-RU" sz="2400" dirty="0" smtClean="0">
                <a:latin typeface="Times New Roman" pitchFamily="18" charset="0"/>
                <a:cs typeface="Times New Roman" pitchFamily="18" charset="0"/>
              </a:rPr>
              <a:t>№4.</a:t>
            </a:r>
          </a:p>
          <a:p>
            <a:pPr algn="just"/>
            <a:r>
              <a:rPr lang="ru-RU" sz="2400" dirty="0" smtClean="0">
                <a:latin typeface="Times New Roman" pitchFamily="18" charset="0"/>
                <a:cs typeface="Times New Roman" pitchFamily="18" charset="0"/>
              </a:rPr>
              <a:t>Найдите расстояние от жилого дома до пруда (расстояние между двумя ближайшими точками объектов по прямой). Ответ дайте в метрах.</a:t>
            </a:r>
            <a:endParaRPr lang="ru-RU" sz="2400" dirty="0">
              <a:latin typeface="Times New Roman" pitchFamily="18" charset="0"/>
              <a:cs typeface="Times New Roman" pitchFamily="18" charset="0"/>
            </a:endParaRPr>
          </a:p>
        </p:txBody>
      </p:sp>
      <p:pic>
        <p:nvPicPr>
          <p:cNvPr id="3" name="Picture 2"/>
          <p:cNvPicPr>
            <a:picLocks noChangeAspect="1" noChangeArrowheads="1"/>
          </p:cNvPicPr>
          <p:nvPr/>
        </p:nvPicPr>
        <p:blipFill>
          <a:blip r:embed="rId2" cstate="print"/>
          <a:srcRect l="16322" t="16360" r="45179" b="42297"/>
          <a:stretch>
            <a:fillRect/>
          </a:stretch>
        </p:blipFill>
        <p:spPr bwMode="auto">
          <a:xfrm>
            <a:off x="467544" y="1793291"/>
            <a:ext cx="8388424" cy="5064709"/>
          </a:xfrm>
          <a:prstGeom prst="rect">
            <a:avLst/>
          </a:prstGeom>
          <a:noFill/>
          <a:ln w="57150">
            <a:solidFill>
              <a:schemeClr val="tx1"/>
            </a:solidFill>
            <a:miter lim="800000"/>
            <a:headEnd/>
            <a:tailEnd/>
          </a:ln>
        </p:spPr>
      </p:pic>
      <p:cxnSp>
        <p:nvCxnSpPr>
          <p:cNvPr id="4" name="Прямая соединительная линия 3"/>
          <p:cNvCxnSpPr/>
          <p:nvPr/>
        </p:nvCxnSpPr>
        <p:spPr>
          <a:xfrm>
            <a:off x="1691680" y="2780928"/>
            <a:ext cx="1440160" cy="0"/>
          </a:xfrm>
          <a:prstGeom prst="line">
            <a:avLst/>
          </a:prstGeom>
          <a:ln w="508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979712" y="2276872"/>
            <a:ext cx="923651" cy="461665"/>
          </a:xfrm>
          <a:prstGeom prst="rect">
            <a:avLst/>
          </a:prstGeom>
          <a:noFill/>
        </p:spPr>
        <p:txBody>
          <a:bodyPr wrap="none" rtlCol="0">
            <a:spAutoFit/>
          </a:bodyPr>
          <a:lstStyle/>
          <a:p>
            <a:r>
              <a:rPr lang="ru-RU" sz="2400" b="1" dirty="0" smtClean="0">
                <a:solidFill>
                  <a:srgbClr val="C00000"/>
                </a:solidFill>
                <a:latin typeface="Times New Roman" pitchFamily="18" charset="0"/>
                <a:cs typeface="Times New Roman" pitchFamily="18" charset="0"/>
              </a:rPr>
              <a:t>4·2=8</a:t>
            </a:r>
            <a:endParaRPr lang="ru-RU" sz="24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ppt_x</p:attrName>
                                        </p:attrNameLst>
                                      </p:cBhvr>
                                      <p:tavLst>
                                        <p:tav tm="0">
                                          <p:val>
                                            <p:strVal val="#ppt_x-.2"/>
                                          </p:val>
                                        </p:tav>
                                        <p:tav tm="100000">
                                          <p:val>
                                            <p:strVal val="#ppt_x"/>
                                          </p:val>
                                        </p:tav>
                                      </p:tavLst>
                                    </p:anim>
                                    <p:anim calcmode="lin" valueType="num">
                                      <p:cBhvr>
                                        <p:cTn id="13"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88640"/>
            <a:ext cx="8521500" cy="1200329"/>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r>
              <a:rPr lang="ru-RU" sz="2400" dirty="0" smtClean="0">
                <a:latin typeface="Times New Roman" pitchFamily="18" charset="0"/>
                <a:cs typeface="Times New Roman" pitchFamily="18" charset="0"/>
              </a:rPr>
              <a:t>№5. На участке планируется обновить </a:t>
            </a:r>
            <a:r>
              <a:rPr lang="ru-RU" sz="2400" b="1" dirty="0" smtClean="0">
                <a:latin typeface="Times New Roman" pitchFamily="18" charset="0"/>
                <a:cs typeface="Times New Roman" pitchFamily="18" charset="0"/>
              </a:rPr>
              <a:t>всю</a:t>
            </a:r>
            <a:r>
              <a:rPr lang="ru-RU" sz="2400" dirty="0" smtClean="0">
                <a:latin typeface="Times New Roman" pitchFamily="18" charset="0"/>
                <a:cs typeface="Times New Roman" pitchFamily="18" charset="0"/>
              </a:rPr>
              <a:t> тротуарную плитку.</a:t>
            </a:r>
          </a:p>
          <a:p>
            <a:r>
              <a:rPr lang="ru-RU" sz="2400" dirty="0" smtClean="0">
                <a:latin typeface="Times New Roman" pitchFamily="18" charset="0"/>
                <a:cs typeface="Times New Roman" pitchFamily="18" charset="0"/>
              </a:rPr>
              <a:t>В таблице представлены  условия трёх поставщиков плитки.</a:t>
            </a:r>
          </a:p>
          <a:p>
            <a:r>
              <a:rPr lang="ru-RU" sz="2400" dirty="0" smtClean="0">
                <a:latin typeface="Times New Roman" pitchFamily="18" charset="0"/>
                <a:cs typeface="Times New Roman" pitchFamily="18" charset="0"/>
              </a:rPr>
              <a:t>Во сколько рублей обойдётся самый выгодный вариант?</a:t>
            </a:r>
            <a:endParaRPr lang="ru-RU" sz="2400" dirty="0">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cstate="print"/>
          <a:srcRect l="16322" t="16360" r="45179" b="42297"/>
          <a:stretch>
            <a:fillRect/>
          </a:stretch>
        </p:blipFill>
        <p:spPr bwMode="auto">
          <a:xfrm>
            <a:off x="467544" y="1793291"/>
            <a:ext cx="8388424" cy="5064709"/>
          </a:xfrm>
          <a:prstGeom prst="rect">
            <a:avLst/>
          </a:prstGeom>
          <a:noFill/>
          <a:ln w="57150">
            <a:solidFill>
              <a:schemeClr val="tx1"/>
            </a:solidFill>
            <a:miter lim="800000"/>
            <a:headEnd/>
            <a:tailEnd/>
          </a:ln>
        </p:spPr>
      </p:pic>
      <p:graphicFrame>
        <p:nvGraphicFramePr>
          <p:cNvPr id="5" name="Таблица 4"/>
          <p:cNvGraphicFramePr>
            <a:graphicFrameLocks noGrp="1"/>
          </p:cNvGraphicFramePr>
          <p:nvPr/>
        </p:nvGraphicFramePr>
        <p:xfrm>
          <a:off x="395536" y="0"/>
          <a:ext cx="8568952" cy="2377440"/>
        </p:xfrm>
        <a:graphic>
          <a:graphicData uri="http://schemas.openxmlformats.org/drawingml/2006/table">
            <a:tbl>
              <a:tblPr firstRow="1" bandRow="1">
                <a:tableStyleId>{5C22544A-7EE6-4342-B048-85BDC9FD1C3A}</a:tableStyleId>
              </a:tblPr>
              <a:tblGrid>
                <a:gridCol w="1819954"/>
                <a:gridCol w="2464522"/>
                <a:gridCol w="1782038"/>
                <a:gridCol w="2502438"/>
              </a:tblGrid>
              <a:tr h="370840">
                <a:tc>
                  <a:txBody>
                    <a:bodyPr/>
                    <a:lstStyle/>
                    <a:p>
                      <a:pPr algn="ctr"/>
                      <a:r>
                        <a:rPr lang="ru-RU" sz="2200" dirty="0" smtClean="0">
                          <a:latin typeface="Times New Roman" pitchFamily="18" charset="0"/>
                          <a:cs typeface="Times New Roman" pitchFamily="18" charset="0"/>
                        </a:rPr>
                        <a:t>Поставщик</a:t>
                      </a:r>
                      <a:endParaRPr lang="ru-RU" sz="2200" dirty="0">
                        <a:latin typeface="Times New Roman" pitchFamily="18" charset="0"/>
                        <a:cs typeface="Times New Roman" pitchFamily="18" charset="0"/>
                      </a:endParaRPr>
                    </a:p>
                  </a:txBody>
                  <a:tcPr/>
                </a:tc>
                <a:tc>
                  <a:txBody>
                    <a:bodyPr/>
                    <a:lstStyle/>
                    <a:p>
                      <a:pPr algn="ctr"/>
                      <a:r>
                        <a:rPr lang="ru-RU" sz="2200" dirty="0" smtClean="0">
                          <a:latin typeface="Times New Roman" pitchFamily="18" charset="0"/>
                          <a:cs typeface="Times New Roman" pitchFamily="18" charset="0"/>
                        </a:rPr>
                        <a:t>Стоимость плитки</a:t>
                      </a:r>
                    </a:p>
                    <a:p>
                      <a:pPr algn="ctr"/>
                      <a:r>
                        <a:rPr lang="ru-RU" sz="2200" dirty="0" smtClean="0">
                          <a:latin typeface="Times New Roman" pitchFamily="18" charset="0"/>
                          <a:cs typeface="Times New Roman" pitchFamily="18" charset="0"/>
                        </a:rPr>
                        <a:t>(в руб. за 1 кв.м)</a:t>
                      </a:r>
                      <a:endParaRPr lang="ru-RU" sz="2200" dirty="0">
                        <a:latin typeface="Times New Roman" pitchFamily="18" charset="0"/>
                        <a:cs typeface="Times New Roman" pitchFamily="18" charset="0"/>
                      </a:endParaRPr>
                    </a:p>
                  </a:txBody>
                  <a:tcPr/>
                </a:tc>
                <a:tc>
                  <a:txBody>
                    <a:bodyPr/>
                    <a:lstStyle/>
                    <a:p>
                      <a:pPr algn="ctr"/>
                      <a:r>
                        <a:rPr lang="ru-RU" sz="2200" dirty="0" smtClean="0">
                          <a:latin typeface="Times New Roman" pitchFamily="18" charset="0"/>
                          <a:cs typeface="Times New Roman" pitchFamily="18" charset="0"/>
                        </a:rPr>
                        <a:t>Доставка</a:t>
                      </a:r>
                      <a:endParaRPr lang="ru-RU" sz="2200" dirty="0">
                        <a:latin typeface="Times New Roman" pitchFamily="18" charset="0"/>
                        <a:cs typeface="Times New Roman" pitchFamily="18" charset="0"/>
                      </a:endParaRPr>
                    </a:p>
                  </a:txBody>
                  <a:tcPr/>
                </a:tc>
                <a:tc>
                  <a:txBody>
                    <a:bodyPr/>
                    <a:lstStyle/>
                    <a:p>
                      <a:pPr algn="ctr"/>
                      <a:r>
                        <a:rPr lang="ru-RU" sz="2200" dirty="0" smtClean="0">
                          <a:latin typeface="Times New Roman" pitchFamily="18" charset="0"/>
                          <a:cs typeface="Times New Roman" pitchFamily="18" charset="0"/>
                        </a:rPr>
                        <a:t>Демонтаж, укладка новой плитки</a:t>
                      </a:r>
                      <a:endParaRPr lang="ru-RU" sz="2200" dirty="0">
                        <a:latin typeface="Times New Roman" pitchFamily="18" charset="0"/>
                        <a:cs typeface="Times New Roman" pitchFamily="18" charset="0"/>
                      </a:endParaRPr>
                    </a:p>
                  </a:txBody>
                  <a:tcPr/>
                </a:tc>
              </a:tr>
              <a:tr h="370840">
                <a:tc>
                  <a:txBody>
                    <a:bodyPr/>
                    <a:lstStyle/>
                    <a:p>
                      <a:pPr algn="ctr"/>
                      <a:r>
                        <a:rPr lang="ru-RU" sz="2200" b="1" dirty="0" smtClean="0">
                          <a:latin typeface="Times New Roman" pitchFamily="18" charset="0"/>
                          <a:cs typeface="Times New Roman" pitchFamily="18" charset="0"/>
                        </a:rPr>
                        <a:t>1</a:t>
                      </a:r>
                      <a:endParaRPr lang="ru-RU" sz="2200" b="1" dirty="0">
                        <a:latin typeface="Times New Roman" pitchFamily="18" charset="0"/>
                        <a:cs typeface="Times New Roman" pitchFamily="18" charset="0"/>
                      </a:endParaRPr>
                    </a:p>
                  </a:txBody>
                  <a:tcPr/>
                </a:tc>
                <a:tc>
                  <a:txBody>
                    <a:bodyPr/>
                    <a:lstStyle/>
                    <a:p>
                      <a:pPr algn="ctr"/>
                      <a:r>
                        <a:rPr lang="ru-RU" sz="2200" b="1" dirty="0" smtClean="0">
                          <a:latin typeface="Times New Roman" pitchFamily="18" charset="0"/>
                          <a:cs typeface="Times New Roman" pitchFamily="18" charset="0"/>
                        </a:rPr>
                        <a:t>300</a:t>
                      </a:r>
                      <a:endParaRPr lang="ru-RU" sz="2200" b="1" dirty="0">
                        <a:latin typeface="Times New Roman" pitchFamily="18" charset="0"/>
                        <a:cs typeface="Times New Roman" pitchFamily="18" charset="0"/>
                      </a:endParaRPr>
                    </a:p>
                  </a:txBody>
                  <a:tcPr/>
                </a:tc>
                <a:tc>
                  <a:txBody>
                    <a:bodyPr/>
                    <a:lstStyle/>
                    <a:p>
                      <a:pPr algn="ctr"/>
                      <a:r>
                        <a:rPr lang="ru-RU" sz="2200" b="1" dirty="0" smtClean="0">
                          <a:latin typeface="Times New Roman" pitchFamily="18" charset="0"/>
                          <a:cs typeface="Times New Roman" pitchFamily="18" charset="0"/>
                        </a:rPr>
                        <a:t>5000</a:t>
                      </a:r>
                      <a:endParaRPr lang="ru-RU" sz="2200" b="1" dirty="0">
                        <a:latin typeface="Times New Roman" pitchFamily="18" charset="0"/>
                        <a:cs typeface="Times New Roman" pitchFamily="18" charset="0"/>
                      </a:endParaRPr>
                    </a:p>
                  </a:txBody>
                  <a:tcPr/>
                </a:tc>
                <a:tc>
                  <a:txBody>
                    <a:bodyPr/>
                    <a:lstStyle/>
                    <a:p>
                      <a:pPr algn="ctr"/>
                      <a:r>
                        <a:rPr lang="ru-RU" sz="2200" b="1" dirty="0" smtClean="0">
                          <a:latin typeface="Times New Roman" pitchFamily="18" charset="0"/>
                          <a:cs typeface="Times New Roman" pitchFamily="18" charset="0"/>
                        </a:rPr>
                        <a:t>10000</a:t>
                      </a:r>
                      <a:endParaRPr lang="ru-RU" sz="2200" b="1" dirty="0">
                        <a:latin typeface="Times New Roman" pitchFamily="18" charset="0"/>
                        <a:cs typeface="Times New Roman" pitchFamily="18" charset="0"/>
                      </a:endParaRPr>
                    </a:p>
                  </a:txBody>
                  <a:tcPr/>
                </a:tc>
              </a:tr>
              <a:tr h="370840">
                <a:tc>
                  <a:txBody>
                    <a:bodyPr/>
                    <a:lstStyle/>
                    <a:p>
                      <a:pPr algn="ctr"/>
                      <a:r>
                        <a:rPr lang="ru-RU" sz="2200" b="1" dirty="0" smtClean="0">
                          <a:latin typeface="Times New Roman" pitchFamily="18" charset="0"/>
                          <a:cs typeface="Times New Roman" pitchFamily="18" charset="0"/>
                        </a:rPr>
                        <a:t>2</a:t>
                      </a:r>
                      <a:endParaRPr lang="ru-RU" sz="2200" b="1" dirty="0">
                        <a:latin typeface="Times New Roman" pitchFamily="18" charset="0"/>
                        <a:cs typeface="Times New Roman" pitchFamily="18" charset="0"/>
                      </a:endParaRPr>
                    </a:p>
                  </a:txBody>
                  <a:tcPr/>
                </a:tc>
                <a:tc>
                  <a:txBody>
                    <a:bodyPr/>
                    <a:lstStyle/>
                    <a:p>
                      <a:pPr algn="ctr"/>
                      <a:r>
                        <a:rPr lang="ru-RU" sz="2200" b="1" dirty="0" smtClean="0">
                          <a:latin typeface="Times New Roman" pitchFamily="18" charset="0"/>
                          <a:cs typeface="Times New Roman" pitchFamily="18" charset="0"/>
                        </a:rPr>
                        <a:t>300</a:t>
                      </a:r>
                      <a:endParaRPr lang="ru-RU" sz="2200" b="1" dirty="0">
                        <a:latin typeface="Times New Roman" pitchFamily="18" charset="0"/>
                        <a:cs typeface="Times New Roman" pitchFamily="18" charset="0"/>
                      </a:endParaRPr>
                    </a:p>
                  </a:txBody>
                  <a:tcPr/>
                </a:tc>
                <a:tc>
                  <a:txBody>
                    <a:bodyPr/>
                    <a:lstStyle/>
                    <a:p>
                      <a:pPr algn="ctr"/>
                      <a:r>
                        <a:rPr lang="ru-RU" sz="2200" b="1" dirty="0" smtClean="0">
                          <a:latin typeface="Times New Roman" pitchFamily="18" charset="0"/>
                          <a:cs typeface="Times New Roman" pitchFamily="18" charset="0"/>
                        </a:rPr>
                        <a:t>6000</a:t>
                      </a:r>
                      <a:endParaRPr lang="ru-RU" sz="2200" b="1" dirty="0">
                        <a:latin typeface="Times New Roman" pitchFamily="18" charset="0"/>
                        <a:cs typeface="Times New Roman" pitchFamily="18" charset="0"/>
                      </a:endParaRPr>
                    </a:p>
                  </a:txBody>
                  <a:tcPr/>
                </a:tc>
                <a:tc>
                  <a:txBody>
                    <a:bodyPr/>
                    <a:lstStyle/>
                    <a:p>
                      <a:pPr algn="ctr"/>
                      <a:r>
                        <a:rPr lang="ru-RU" sz="2200" b="1" dirty="0" smtClean="0">
                          <a:latin typeface="Times New Roman" pitchFamily="18" charset="0"/>
                          <a:cs typeface="Times New Roman" pitchFamily="18" charset="0"/>
                        </a:rPr>
                        <a:t>12250</a:t>
                      </a:r>
                      <a:endParaRPr lang="ru-RU" sz="2200" b="1" dirty="0">
                        <a:latin typeface="Times New Roman" pitchFamily="18" charset="0"/>
                        <a:cs typeface="Times New Roman" pitchFamily="18" charset="0"/>
                      </a:endParaRPr>
                    </a:p>
                  </a:txBody>
                  <a:tcPr/>
                </a:tc>
              </a:tr>
              <a:tr h="370840">
                <a:tc>
                  <a:txBody>
                    <a:bodyPr/>
                    <a:lstStyle/>
                    <a:p>
                      <a:pPr algn="ctr"/>
                      <a:r>
                        <a:rPr lang="ru-RU" sz="2200" b="1" dirty="0" smtClean="0">
                          <a:latin typeface="Times New Roman" pitchFamily="18" charset="0"/>
                          <a:cs typeface="Times New Roman" pitchFamily="18" charset="0"/>
                        </a:rPr>
                        <a:t>3</a:t>
                      </a:r>
                      <a:endParaRPr lang="ru-RU" sz="2200" b="1" dirty="0">
                        <a:latin typeface="Times New Roman" pitchFamily="18" charset="0"/>
                        <a:cs typeface="Times New Roman" pitchFamily="18" charset="0"/>
                      </a:endParaRPr>
                    </a:p>
                  </a:txBody>
                  <a:tcPr/>
                </a:tc>
                <a:tc>
                  <a:txBody>
                    <a:bodyPr/>
                    <a:lstStyle/>
                    <a:p>
                      <a:pPr algn="ctr"/>
                      <a:r>
                        <a:rPr lang="ru-RU" sz="2200" b="1" dirty="0" smtClean="0">
                          <a:latin typeface="Times New Roman" pitchFamily="18" charset="0"/>
                          <a:cs typeface="Times New Roman" pitchFamily="18" charset="0"/>
                        </a:rPr>
                        <a:t>320</a:t>
                      </a:r>
                      <a:endParaRPr lang="ru-RU" sz="2200" b="1" dirty="0">
                        <a:latin typeface="Times New Roman" pitchFamily="18" charset="0"/>
                        <a:cs typeface="Times New Roman" pitchFamily="18" charset="0"/>
                      </a:endParaRPr>
                    </a:p>
                  </a:txBody>
                  <a:tcPr/>
                </a:tc>
                <a:tc>
                  <a:txBody>
                    <a:bodyPr/>
                    <a:lstStyle/>
                    <a:p>
                      <a:pPr algn="ctr"/>
                      <a:r>
                        <a:rPr lang="ru-RU" sz="2200" b="1" dirty="0" smtClean="0">
                          <a:latin typeface="Times New Roman" pitchFamily="18" charset="0"/>
                          <a:cs typeface="Times New Roman" pitchFamily="18" charset="0"/>
                        </a:rPr>
                        <a:t>бесплатно</a:t>
                      </a:r>
                      <a:endParaRPr lang="ru-RU" sz="2200" b="1" dirty="0">
                        <a:latin typeface="Times New Roman" pitchFamily="18" charset="0"/>
                        <a:cs typeface="Times New Roman" pitchFamily="18" charset="0"/>
                      </a:endParaRPr>
                    </a:p>
                  </a:txBody>
                  <a:tcPr/>
                </a:tc>
                <a:tc>
                  <a:txBody>
                    <a:bodyPr/>
                    <a:lstStyle/>
                    <a:p>
                      <a:pPr algn="ctr"/>
                      <a:r>
                        <a:rPr lang="ru-RU" sz="2200" b="1" dirty="0" smtClean="0">
                          <a:latin typeface="Times New Roman" pitchFamily="18" charset="0"/>
                          <a:cs typeface="Times New Roman" pitchFamily="18" charset="0"/>
                        </a:rPr>
                        <a:t>6800</a:t>
                      </a:r>
                      <a:endParaRPr lang="ru-RU" sz="2200" b="1" dirty="0">
                        <a:latin typeface="Times New Roman" pitchFamily="18" charset="0"/>
                        <a:cs typeface="Times New Roman" pitchFamily="18" charset="0"/>
                      </a:endParaRPr>
                    </a:p>
                  </a:txBody>
                  <a:tcPr/>
                </a:tc>
              </a:tr>
            </a:tbl>
          </a:graphicData>
        </a:graphic>
      </p:graphicFrame>
      <p:sp>
        <p:nvSpPr>
          <p:cNvPr id="6" name="Прямоугольная выноска 5"/>
          <p:cNvSpPr/>
          <p:nvPr/>
        </p:nvSpPr>
        <p:spPr>
          <a:xfrm>
            <a:off x="5615608" y="2564904"/>
            <a:ext cx="3528392" cy="1152128"/>
          </a:xfrm>
          <a:prstGeom prst="wedgeRectCallout">
            <a:avLst>
              <a:gd name="adj1" fmla="val -21953"/>
              <a:gd name="adj2" fmla="val -65252"/>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latin typeface="Times New Roman" pitchFamily="18" charset="0"/>
                <a:cs typeface="Times New Roman" pitchFamily="18" charset="0"/>
              </a:rPr>
              <a:t>1. Необходимо по плану сосчитать общее количество плиток</a:t>
            </a:r>
            <a:endParaRPr lang="ru-RU" sz="2400" b="1" dirty="0">
              <a:solidFill>
                <a:schemeClr val="tx1"/>
              </a:solidFill>
              <a:latin typeface="Times New Roman" pitchFamily="18" charset="0"/>
              <a:cs typeface="Times New Roman" pitchFamily="18" charset="0"/>
            </a:endParaRPr>
          </a:p>
        </p:txBody>
      </p:sp>
      <p:sp>
        <p:nvSpPr>
          <p:cNvPr id="7" name="Прямоугольная выноска 6"/>
          <p:cNvSpPr/>
          <p:nvPr/>
        </p:nvSpPr>
        <p:spPr>
          <a:xfrm>
            <a:off x="5436096" y="3789040"/>
            <a:ext cx="3528392" cy="864096"/>
          </a:xfrm>
          <a:prstGeom prst="wedgeRectCallout">
            <a:avLst>
              <a:gd name="adj1" fmla="val 19571"/>
              <a:gd name="adj2" fmla="val -6164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chemeClr val="tx1"/>
                </a:solidFill>
                <a:latin typeface="Times New Roman" pitchFamily="18" charset="0"/>
                <a:cs typeface="Times New Roman" pitchFamily="18" charset="0"/>
              </a:rPr>
              <a:t>2</a:t>
            </a:r>
            <a:r>
              <a:rPr lang="ru-RU" sz="2400" b="1" dirty="0" smtClean="0">
                <a:solidFill>
                  <a:schemeClr val="tx1"/>
                </a:solidFill>
                <a:latin typeface="Times New Roman" pitchFamily="18" charset="0"/>
                <a:cs typeface="Times New Roman" pitchFamily="18" charset="0"/>
              </a:rPr>
              <a:t>. Сосчитать стоимость у каждого поставщика</a:t>
            </a:r>
            <a:endParaRPr lang="ru-RU" sz="2400" b="1" dirty="0">
              <a:solidFill>
                <a:schemeClr val="tx1"/>
              </a:solidFill>
              <a:latin typeface="Times New Roman" pitchFamily="18" charset="0"/>
              <a:cs typeface="Times New Roman" pitchFamily="18" charset="0"/>
            </a:endParaRPr>
          </a:p>
        </p:txBody>
      </p:sp>
      <p:sp>
        <p:nvSpPr>
          <p:cNvPr id="8" name="Прямоугольная выноска 7"/>
          <p:cNvSpPr/>
          <p:nvPr/>
        </p:nvSpPr>
        <p:spPr>
          <a:xfrm>
            <a:off x="755576" y="3933056"/>
            <a:ext cx="4536504" cy="720080"/>
          </a:xfrm>
          <a:prstGeom prst="wedgeRectCallout">
            <a:avLst>
              <a:gd name="adj1" fmla="val 55074"/>
              <a:gd name="adj2" fmla="val 2349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smtClean="0">
              <a:solidFill>
                <a:schemeClr val="tx1"/>
              </a:solidFill>
              <a:latin typeface="Times New Roman" pitchFamily="18" charset="0"/>
              <a:cs typeface="Times New Roman" pitchFamily="18" charset="0"/>
            </a:endParaRPr>
          </a:p>
          <a:p>
            <a:pPr algn="ctr"/>
            <a:r>
              <a:rPr lang="ru-RU" sz="2400" b="1" dirty="0" smtClean="0">
                <a:solidFill>
                  <a:schemeClr val="tx1"/>
                </a:solidFill>
                <a:latin typeface="Times New Roman" pitchFamily="18" charset="0"/>
                <a:cs typeface="Times New Roman" pitchFamily="18" charset="0"/>
              </a:rPr>
              <a:t>1 поставщик:</a:t>
            </a:r>
          </a:p>
          <a:p>
            <a:pPr algn="ctr"/>
            <a:r>
              <a:rPr lang="ru-RU" sz="2400" b="1" dirty="0" smtClean="0">
                <a:solidFill>
                  <a:schemeClr val="tx1"/>
                </a:solidFill>
                <a:latin typeface="Times New Roman" pitchFamily="18" charset="0"/>
                <a:cs typeface="Times New Roman" pitchFamily="18" charset="0"/>
              </a:rPr>
              <a:t>300 · 83 +15000 = 39900</a:t>
            </a:r>
          </a:p>
          <a:p>
            <a:pPr algn="ctr"/>
            <a:endParaRPr lang="ru-RU" sz="2400" b="1" dirty="0">
              <a:solidFill>
                <a:schemeClr val="tx1"/>
              </a:solidFill>
              <a:latin typeface="Times New Roman" pitchFamily="18" charset="0"/>
              <a:cs typeface="Times New Roman" pitchFamily="18" charset="0"/>
            </a:endParaRPr>
          </a:p>
        </p:txBody>
      </p:sp>
      <p:sp>
        <p:nvSpPr>
          <p:cNvPr id="9" name="Прямоугольная выноска 8"/>
          <p:cNvSpPr/>
          <p:nvPr/>
        </p:nvSpPr>
        <p:spPr>
          <a:xfrm>
            <a:off x="755576" y="4725144"/>
            <a:ext cx="4536504" cy="720080"/>
          </a:xfrm>
          <a:prstGeom prst="wedgeRectCallout">
            <a:avLst>
              <a:gd name="adj1" fmla="val 19571"/>
              <a:gd name="adj2" fmla="val -6164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smtClean="0">
              <a:solidFill>
                <a:schemeClr val="tx1"/>
              </a:solidFill>
              <a:latin typeface="Times New Roman" pitchFamily="18" charset="0"/>
              <a:cs typeface="Times New Roman" pitchFamily="18" charset="0"/>
            </a:endParaRPr>
          </a:p>
          <a:p>
            <a:pPr algn="ctr"/>
            <a:r>
              <a:rPr lang="ru-RU" sz="2400" b="1" dirty="0">
                <a:solidFill>
                  <a:schemeClr val="tx1"/>
                </a:solidFill>
                <a:latin typeface="Times New Roman" pitchFamily="18" charset="0"/>
                <a:cs typeface="Times New Roman" pitchFamily="18" charset="0"/>
              </a:rPr>
              <a:t>2</a:t>
            </a:r>
            <a:r>
              <a:rPr lang="ru-RU" sz="2400" b="1" dirty="0" smtClean="0">
                <a:solidFill>
                  <a:schemeClr val="tx1"/>
                </a:solidFill>
                <a:latin typeface="Times New Roman" pitchFamily="18" charset="0"/>
                <a:cs typeface="Times New Roman" pitchFamily="18" charset="0"/>
              </a:rPr>
              <a:t> поставщик:</a:t>
            </a:r>
          </a:p>
          <a:p>
            <a:pPr algn="ctr"/>
            <a:r>
              <a:rPr lang="ru-RU" sz="2400" b="1" dirty="0" smtClean="0">
                <a:solidFill>
                  <a:schemeClr val="tx1"/>
                </a:solidFill>
                <a:latin typeface="Times New Roman" pitchFamily="18" charset="0"/>
                <a:cs typeface="Times New Roman" pitchFamily="18" charset="0"/>
              </a:rPr>
              <a:t>300 · 83 + 6000 + 12250 =43150</a:t>
            </a:r>
          </a:p>
          <a:p>
            <a:pPr algn="ctr"/>
            <a:endParaRPr lang="ru-RU" sz="2400" b="1" dirty="0">
              <a:solidFill>
                <a:schemeClr val="tx1"/>
              </a:solidFill>
              <a:latin typeface="Times New Roman" pitchFamily="18" charset="0"/>
              <a:cs typeface="Times New Roman" pitchFamily="18" charset="0"/>
            </a:endParaRPr>
          </a:p>
        </p:txBody>
      </p:sp>
      <p:sp>
        <p:nvSpPr>
          <p:cNvPr id="10" name="Прямоугольная выноска 9"/>
          <p:cNvSpPr/>
          <p:nvPr/>
        </p:nvSpPr>
        <p:spPr>
          <a:xfrm>
            <a:off x="755576" y="5517232"/>
            <a:ext cx="4536504" cy="720080"/>
          </a:xfrm>
          <a:prstGeom prst="wedgeRectCallout">
            <a:avLst>
              <a:gd name="adj1" fmla="val 19571"/>
              <a:gd name="adj2" fmla="val -6164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smtClean="0">
              <a:solidFill>
                <a:schemeClr val="tx1"/>
              </a:solidFill>
              <a:latin typeface="Times New Roman" pitchFamily="18" charset="0"/>
              <a:cs typeface="Times New Roman" pitchFamily="18" charset="0"/>
            </a:endParaRPr>
          </a:p>
          <a:p>
            <a:pPr algn="ctr"/>
            <a:r>
              <a:rPr lang="ru-RU" sz="2400" b="1" dirty="0" smtClean="0">
                <a:solidFill>
                  <a:schemeClr val="tx1"/>
                </a:solidFill>
                <a:latin typeface="Times New Roman" pitchFamily="18" charset="0"/>
                <a:cs typeface="Times New Roman" pitchFamily="18" charset="0"/>
              </a:rPr>
              <a:t>3 поставщик:</a:t>
            </a:r>
          </a:p>
          <a:p>
            <a:pPr algn="ctr"/>
            <a:r>
              <a:rPr lang="ru-RU" sz="2400" b="1" dirty="0">
                <a:solidFill>
                  <a:schemeClr val="tx1"/>
                </a:solidFill>
                <a:latin typeface="Times New Roman" pitchFamily="18" charset="0"/>
                <a:cs typeface="Times New Roman" pitchFamily="18" charset="0"/>
              </a:rPr>
              <a:t>3</a:t>
            </a:r>
            <a:r>
              <a:rPr lang="ru-RU" sz="2400" b="1" dirty="0" smtClean="0">
                <a:solidFill>
                  <a:schemeClr val="tx1"/>
                </a:solidFill>
                <a:latin typeface="Times New Roman" pitchFamily="18" charset="0"/>
                <a:cs typeface="Times New Roman" pitchFamily="18" charset="0"/>
              </a:rPr>
              <a:t>20 · 83 + 6800 = 33360</a:t>
            </a:r>
          </a:p>
          <a:p>
            <a:pPr algn="ctr"/>
            <a:endParaRPr lang="ru-RU" sz="2400" b="1" dirty="0">
              <a:solidFill>
                <a:schemeClr val="tx1"/>
              </a:solidFill>
              <a:latin typeface="Times New Roman" pitchFamily="18" charset="0"/>
              <a:cs typeface="Times New Roman" pitchFamily="18" charset="0"/>
            </a:endParaRPr>
          </a:p>
        </p:txBody>
      </p:sp>
      <p:sp>
        <p:nvSpPr>
          <p:cNvPr id="70658" name="AutoShape 2" descr="https://img2.freepng.ru/20180703/ysl/kisspng-check-mark-computer-icons-clip-art-5b3bb0002d4fa4.0743006415306383361856.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70660" name="AutoShape 4" descr="https://avatars.mds.yandex.net/get-pdb/1883246/01c92452-531c-4aae-abed-2fb13e8cf33e/s1200?webp=fals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5" name="Рисунок 14" descr="s1200.png"/>
          <p:cNvPicPr>
            <a:picLocks noChangeAspect="1"/>
          </p:cNvPicPr>
          <p:nvPr/>
        </p:nvPicPr>
        <p:blipFill>
          <a:blip r:embed="rId3" cstate="print"/>
          <a:stretch>
            <a:fillRect/>
          </a:stretch>
        </p:blipFill>
        <p:spPr>
          <a:xfrm>
            <a:off x="4427984" y="5301208"/>
            <a:ext cx="1340768" cy="134076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10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right)">
                                      <p:cBhvr>
                                        <p:cTn id="24" dur="10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up)">
                                      <p:cBhvr>
                                        <p:cTn id="29" dur="10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up)">
                                      <p:cBhvr>
                                        <p:cTn id="34" dur="10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360</TotalTime>
  <Words>2318</Words>
  <Application>Microsoft Office PowerPoint</Application>
  <PresentationFormat>Экран (4:3)</PresentationFormat>
  <Paragraphs>507</Paragraphs>
  <Slides>45</Slides>
  <Notes>22</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45</vt:i4>
      </vt:variant>
    </vt:vector>
  </HeadingPairs>
  <TitlesOfParts>
    <vt:vector size="47" baseType="lpstr">
      <vt:lpstr>Тема Office</vt:lpstr>
      <vt:lpstr>Формула</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Юлия</dc:creator>
  <cp:lastModifiedBy>Наталья</cp:lastModifiedBy>
  <cp:revision>29</cp:revision>
  <dcterms:created xsi:type="dcterms:W3CDTF">2019-10-10T16:02:35Z</dcterms:created>
  <dcterms:modified xsi:type="dcterms:W3CDTF">2011-01-10T00:56:35Z</dcterms:modified>
</cp:coreProperties>
</file>