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2" r:id="rId4"/>
    <p:sldId id="258" r:id="rId5"/>
    <p:sldId id="261" r:id="rId6"/>
    <p:sldId id="256" r:id="rId7"/>
    <p:sldId id="267" r:id="rId8"/>
    <p:sldId id="266" r:id="rId9"/>
    <p:sldId id="265" r:id="rId10"/>
    <p:sldId id="263" r:id="rId11"/>
    <p:sldId id="260" r:id="rId12"/>
    <p:sldId id="270" r:id="rId13"/>
    <p:sldId id="271" r:id="rId14"/>
    <p:sldId id="264" r:id="rId15"/>
    <p:sldId id="268" r:id="rId16"/>
    <p:sldId id="269" r:id="rId17"/>
    <p:sldId id="272" r:id="rId18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3816424"/>
          </a:xfrm>
        </p:spPr>
        <p:txBody>
          <a:bodyPr>
            <a:normAutofit/>
          </a:bodyPr>
          <a:lstStyle/>
          <a:p>
            <a:r>
              <a:rPr lang="ru-RU" b="1" smtClean="0">
                <a:solidFill>
                  <a:srgbClr val="FFFF00"/>
                </a:solidFill>
              </a:rPr>
              <a:t>Немой диктант по литературе</a:t>
            </a:r>
            <a:br>
              <a:rPr lang="ru-RU" b="1" smtClean="0">
                <a:solidFill>
                  <a:srgbClr val="FFFF00"/>
                </a:solidFill>
              </a:rPr>
            </a:br>
            <a:r>
              <a:rPr lang="ru-RU" b="1" smtClean="0">
                <a:solidFill>
                  <a:srgbClr val="FFFF00"/>
                </a:solidFill>
              </a:rPr>
              <a:t>«Узнай писателя». </a:t>
            </a:r>
            <a:br>
              <a:rPr lang="ru-RU" b="1" smtClean="0">
                <a:solidFill>
                  <a:srgbClr val="FFFF00"/>
                </a:solidFill>
              </a:rPr>
            </a:br>
            <a:r>
              <a:rPr lang="ru-RU" b="1" smtClean="0">
                <a:solidFill>
                  <a:srgbClr val="FFFF00"/>
                </a:solidFill>
              </a:rPr>
              <a:t>7 класс.</a:t>
            </a:r>
            <a:br>
              <a:rPr lang="ru-RU" b="1" smtClean="0">
                <a:solidFill>
                  <a:srgbClr val="FFFF00"/>
                </a:solidFill>
              </a:rPr>
            </a:br>
            <a:r>
              <a:rPr lang="ru-RU" b="1" smtClean="0">
                <a:solidFill>
                  <a:srgbClr val="FFFF00"/>
                </a:solidFill>
              </a:rPr>
              <a:t>Часть 2.</a:t>
            </a:r>
            <a:endParaRPr lang="ru-RU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96536" cy="6858000"/>
          </a:xfrm>
          <a:prstGeom prst="rect">
            <a:avLst/>
          </a:prstGeom>
        </p:spPr>
      </p:pic>
      <p:pic>
        <p:nvPicPr>
          <p:cNvPr id="2" name="Рисунок 1" descr="т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04664"/>
            <a:ext cx="4608512" cy="610919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43408"/>
            <a:ext cx="9144000" cy="7101408"/>
          </a:xfrm>
          <a:prstGeom prst="rect">
            <a:avLst/>
          </a:prstGeom>
        </p:spPr>
      </p:pic>
      <p:pic>
        <p:nvPicPr>
          <p:cNvPr id="2" name="Рисунок 1" descr="маяковс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76672"/>
            <a:ext cx="4536504" cy="597666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забо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32656"/>
            <a:ext cx="4248472" cy="616530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б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052736"/>
            <a:ext cx="3816424" cy="561662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pic>
        <p:nvPicPr>
          <p:cNvPr id="5" name="Рисунок 4" descr="аб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700808"/>
            <a:ext cx="4464496" cy="410445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ру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268760"/>
            <a:ext cx="3960440" cy="518457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87424"/>
            <a:ext cx="9144000" cy="7245424"/>
          </a:xfrm>
          <a:prstGeom prst="rect">
            <a:avLst/>
          </a:prstGeom>
        </p:spPr>
      </p:pic>
      <p:pic>
        <p:nvPicPr>
          <p:cNvPr id="2" name="Рисунок 1" descr="оку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6720" y="620688"/>
            <a:ext cx="4161304" cy="554461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43408"/>
            <a:ext cx="9144000" cy="7101408"/>
          </a:xfrm>
          <a:prstGeom prst="rect">
            <a:avLst/>
          </a:prstGeom>
        </p:spPr>
      </p:pic>
      <p:pic>
        <p:nvPicPr>
          <p:cNvPr id="2" name="Рисунок 1" descr="андр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484784"/>
            <a:ext cx="4469462" cy="403244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пас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908720"/>
            <a:ext cx="4464496" cy="561662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43408"/>
            <a:ext cx="9144000" cy="7272808"/>
          </a:xfrm>
          <a:prstGeom prst="rect">
            <a:avLst/>
          </a:prstGeom>
        </p:spPr>
      </p:pic>
      <p:pic>
        <p:nvPicPr>
          <p:cNvPr id="2" name="Рисунок 1" descr="горький.jpg_large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04664"/>
            <a:ext cx="4392488" cy="623457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87424"/>
            <a:ext cx="9540552" cy="7245424"/>
          </a:xfrm>
          <a:prstGeom prst="rect">
            <a:avLst/>
          </a:prstGeom>
        </p:spPr>
      </p:pic>
      <p:pic>
        <p:nvPicPr>
          <p:cNvPr id="2" name="Рисунок 1" descr="плат.jpg_large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32656"/>
            <a:ext cx="4608512" cy="611026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6552" y="0"/>
            <a:ext cx="10945216" cy="6858000"/>
          </a:xfrm>
          <a:prstGeom prst="rect">
            <a:avLst/>
          </a:prstGeom>
        </p:spPr>
      </p:pic>
      <p:pic>
        <p:nvPicPr>
          <p:cNvPr id="4" name="Рисунок 3" descr="буни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4788024" cy="630932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71400"/>
            <a:ext cx="9144000" cy="7029400"/>
          </a:xfrm>
          <a:prstGeom prst="rect">
            <a:avLst/>
          </a:prstGeom>
        </p:spPr>
      </p:pic>
      <p:pic>
        <p:nvPicPr>
          <p:cNvPr id="2" name="Рисунок 1" descr="есе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908720"/>
            <a:ext cx="4392488" cy="576064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зощ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76672"/>
            <a:ext cx="4536504" cy="612068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461448"/>
          </a:xfrm>
          <a:prstGeom prst="rect">
            <a:avLst/>
          </a:prstGeom>
        </p:spPr>
      </p:pic>
      <p:pic>
        <p:nvPicPr>
          <p:cNvPr id="2" name="Рисунок 1" descr="лихачёв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412776"/>
            <a:ext cx="4824536" cy="5206769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</Words>
  <Application>Microsoft Office PowerPoint</Application>
  <PresentationFormat>Экран (4:3)</PresentationFormat>
  <Paragraphs>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Немой диктант по литературе «Узнай писателя».  7 класс. Часть 2.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Немой диктант по литературе «Узнай писателя».  7 класс. Часть 2.</dc:title>
  <dc:creator>User</dc:creator>
  <cp:lastModifiedBy>User</cp:lastModifiedBy>
  <cp:revision>42</cp:revision>
  <dcterms:created xsi:type="dcterms:W3CDTF">2020-08-14T05:47:07Z</dcterms:created>
  <dcterms:modified xsi:type="dcterms:W3CDTF">2020-08-14T08:16:17Z</dcterms:modified>
</cp:coreProperties>
</file>