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7" r:id="rId5"/>
    <p:sldId id="262" r:id="rId6"/>
    <p:sldId id="263" r:id="rId7"/>
    <p:sldId id="261" r:id="rId8"/>
    <p:sldId id="259" r:id="rId9"/>
    <p:sldId id="266" r:id="rId10"/>
    <p:sldId id="264" r:id="rId11"/>
    <p:sldId id="267" r:id="rId12"/>
    <p:sldId id="268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3816424"/>
          </a:xfrm>
        </p:spPr>
        <p:txBody>
          <a:bodyPr>
            <a:normAutofit/>
          </a:bodyPr>
          <a:lstStyle/>
          <a:p>
            <a:r>
              <a:rPr lang="ru-RU" b="1" smtClean="0">
                <a:solidFill>
                  <a:srgbClr val="FFFF00"/>
                </a:solidFill>
              </a:rPr>
              <a:t>Немой диктант по литературе</a:t>
            </a:r>
            <a:br>
              <a:rPr lang="ru-RU" b="1" smtClean="0">
                <a:solidFill>
                  <a:srgbClr val="FFFF00"/>
                </a:solidFill>
              </a:rPr>
            </a:br>
            <a:r>
              <a:rPr lang="ru-RU" b="1" smtClean="0">
                <a:solidFill>
                  <a:srgbClr val="FFFF00"/>
                </a:solidFill>
              </a:rPr>
              <a:t>«Узнай писателя». </a:t>
            </a:r>
            <a:br>
              <a:rPr lang="ru-RU" b="1" smtClean="0">
                <a:solidFill>
                  <a:srgbClr val="FFFF00"/>
                </a:solidFill>
              </a:rPr>
            </a:br>
            <a:r>
              <a:rPr lang="ru-RU" b="1" smtClean="0">
                <a:solidFill>
                  <a:srgbClr val="FFFF00"/>
                </a:solidFill>
              </a:rPr>
              <a:t>7 класс.</a:t>
            </a:r>
            <a:br>
              <a:rPr lang="ru-RU" b="1" smtClean="0">
                <a:solidFill>
                  <a:srgbClr val="FFFF00"/>
                </a:solidFill>
              </a:rPr>
            </a:br>
            <a:r>
              <a:rPr lang="ru-RU" b="1" smtClean="0">
                <a:solidFill>
                  <a:srgbClr val="FFFF00"/>
                </a:solidFill>
              </a:rPr>
              <a:t>Часть 1.</a:t>
            </a:r>
            <a:endParaRPr lang="ru-RU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ч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548680"/>
            <a:ext cx="4320480" cy="583264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68544" cy="6858000"/>
          </a:xfrm>
          <a:prstGeom prst="rect">
            <a:avLst/>
          </a:prstGeom>
        </p:spPr>
      </p:pic>
      <p:pic>
        <p:nvPicPr>
          <p:cNvPr id="2" name="Рисунок 1" descr="то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548679"/>
            <a:ext cx="4323754" cy="585369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ту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32656"/>
            <a:ext cx="4536504" cy="604867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лер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692696"/>
            <a:ext cx="4238747" cy="576064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Рисунок 13" descr="ло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5136" y="620688"/>
            <a:ext cx="4238871" cy="583264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96536" cy="7101408"/>
          </a:xfrm>
          <a:prstGeom prst="rect">
            <a:avLst/>
          </a:prstGeom>
        </p:spPr>
      </p:pic>
      <p:pic>
        <p:nvPicPr>
          <p:cNvPr id="2" name="Рисунок 1" descr="щед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737320"/>
            <a:ext cx="4536504" cy="612068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96536" cy="6858000"/>
          </a:xfrm>
          <a:prstGeom prst="rect">
            <a:avLst/>
          </a:prstGeom>
        </p:spPr>
      </p:pic>
      <p:pic>
        <p:nvPicPr>
          <p:cNvPr id="2" name="Рисунок 1" descr="тол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88640"/>
            <a:ext cx="4680520" cy="645832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екра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6292" y="522732"/>
            <a:ext cx="4471416" cy="5812536"/>
          </a:xfrm>
          <a:prstGeom prst="rect">
            <a:avLst/>
          </a:prstGeom>
        </p:spPr>
      </p:pic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24528" cy="6858000"/>
          </a:xfrm>
          <a:prstGeom prst="rect">
            <a:avLst/>
          </a:prstGeom>
        </p:spPr>
      </p:pic>
      <p:pic>
        <p:nvPicPr>
          <p:cNvPr id="5" name="Рисунок 4" descr="некра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92696"/>
            <a:ext cx="4320480" cy="576064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гогол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76672"/>
            <a:ext cx="4343454" cy="597666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828584" cy="6858000"/>
          </a:xfrm>
          <a:prstGeom prst="rect">
            <a:avLst/>
          </a:prstGeom>
        </p:spPr>
      </p:pic>
      <p:pic>
        <p:nvPicPr>
          <p:cNvPr id="2" name="Рисунок 1" descr="де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76672"/>
            <a:ext cx="4536504" cy="6048672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Немой диктант по литературе «Узнай писателя».  7 класс. Часть 1.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Немой диктант по литературе «Узнай писателя».  7 класс. Часть 1.</dc:title>
  <dc:creator>User</dc:creator>
  <cp:lastModifiedBy>User</cp:lastModifiedBy>
  <cp:revision>47</cp:revision>
  <dcterms:created xsi:type="dcterms:W3CDTF">2020-08-13T08:55:00Z</dcterms:created>
  <dcterms:modified xsi:type="dcterms:W3CDTF">2020-08-14T08:18:54Z</dcterms:modified>
</cp:coreProperties>
</file>