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51216"/>
            <a:ext cx="6172200" cy="2407621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cap="none" dirty="0" smtClean="0">
                <a:ln/>
                <a:solidFill>
                  <a:schemeClr val="accent3"/>
                </a:solidFill>
              </a:rPr>
              <a:t>Оказание психологической помощи в период пандемии </a:t>
            </a:r>
            <a:r>
              <a:rPr lang="ru-RU" cap="none" dirty="0" err="1" smtClean="0">
                <a:ln/>
                <a:solidFill>
                  <a:schemeClr val="accent3"/>
                </a:solidFill>
              </a:rPr>
              <a:t>коронавируса</a:t>
            </a:r>
            <a:endParaRPr lang="ru-RU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05064"/>
            <a:ext cx="6172200" cy="2369858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i="1" dirty="0" smtClean="0"/>
          </a:p>
          <a:p>
            <a:pPr algn="r"/>
            <a:endParaRPr lang="ru-RU" i="1" dirty="0"/>
          </a:p>
          <a:p>
            <a:pPr algn="r"/>
            <a:endParaRPr lang="ru-RU" i="1" dirty="0" smtClean="0"/>
          </a:p>
          <a:p>
            <a:pPr algn="r"/>
            <a:endParaRPr lang="ru-RU" i="1" dirty="0"/>
          </a:p>
          <a:p>
            <a:pPr algn="r"/>
            <a:r>
              <a:rPr lang="ru-RU" i="1" dirty="0" err="1" smtClean="0">
                <a:solidFill>
                  <a:schemeClr val="accent3"/>
                </a:solidFill>
              </a:rPr>
              <a:t>Сочкалова</a:t>
            </a:r>
            <a:r>
              <a:rPr lang="ru-RU" i="1" dirty="0" smtClean="0">
                <a:solidFill>
                  <a:schemeClr val="accent3"/>
                </a:solidFill>
              </a:rPr>
              <a:t> </a:t>
            </a:r>
            <a:r>
              <a:rPr lang="ru-RU" i="1" dirty="0" smtClean="0">
                <a:solidFill>
                  <a:schemeClr val="accent3"/>
                </a:solidFill>
              </a:rPr>
              <a:t>Н.А., </a:t>
            </a:r>
          </a:p>
          <a:p>
            <a:pPr algn="r"/>
            <a:r>
              <a:rPr lang="ru-RU" i="1" dirty="0" smtClean="0">
                <a:solidFill>
                  <a:schemeClr val="accent3"/>
                </a:solidFill>
              </a:rPr>
              <a:t>педагог-психолог</a:t>
            </a:r>
            <a:endParaRPr lang="ru-RU" i="1" dirty="0"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32657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МБДОУ «Детский сад «Солнышко» г. Бирюча»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1032" name="Picture 8" descr="C:\Users\Наталья\Desktop\eba0dbaa615950d32b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57" y="2924944"/>
            <a:ext cx="4484986" cy="2664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835696" y="-102505"/>
            <a:ext cx="691276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Пандемия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первую очередь, провоцирует сильный информационный шум, который так или иначе влияет на  каждого из нас.  Чтобы не скатываться  в крайность паники, все возникающие чувства и переживания необходимо обозначить и признать.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направлены на то, чтобы содействовать проживанию негативных переживаний, связанных с пандемией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связанных с ней ограничений. Есть известная  фраза о том, что если мы  в силах изменить психотравмирующую ситуацию, то следует изменить свое отношение к ней.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критической ситуации каждый человек обязан занять ответственную личностную позицию – осознать и принять новую, экстремальную логику жизни, текущих событий, своего места в них.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-1937341"/>
            <a:ext cx="7344816" cy="8825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Психологическая 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помощь в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коронавирус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Контролировать источники, откуда вы получаете информацию. Не давайте непроверенным источникам влиять на ваше состояние, а также определите для себя оптимальное количество поступающей  информации.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Создайте свою позицию в данном вопросе и руководствуйтесь ей в принятии дальнейших решений. Позиция – это то, как вы относитесь к  ситуации и что делаете в связи с ней; она дает внутреннюю опору.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Выбирайте людей в своем окружении для общения о ситуации и своих переживаниях. Найдите тот круг общения, где вас поддерживают, делятся  информацией, помогают пережить эмоции, подбадривают, заботятся. Воздержитесь от контактов с людьми, после общения с которыми ваше состояние ухудшается. 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Находите адекватные способы выхода своей тревоги. Найдите то, чем можете себя  отвлечь, на что можете переключить свое внимание. </a:t>
            </a:r>
          </a:p>
        </p:txBody>
      </p:sp>
    </p:spTree>
    <p:extLst>
      <p:ext uri="{BB962C8B-B14F-4D97-AF65-F5344CB8AC3E}">
        <p14:creationId xmlns:p14="http://schemas.microsoft.com/office/powerpoint/2010/main" val="120978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-4613971"/>
            <a:ext cx="7128792" cy="1048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Психологическая 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помощь в </a:t>
            </a:r>
            <a:r>
              <a:rPr lang="ru-RU" sz="2000" b="1" dirty="0" err="1" smtClean="0">
                <a:latin typeface="Times New Roman"/>
                <a:ea typeface="Times New Roman"/>
                <a:cs typeface="Times New Roman"/>
              </a:rPr>
              <a:t>коронавирус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Верните себе контроль над ситуацией. Состояние потери контроля  погружает нас в детскую беспомощную позицию. Но присмотритесь: осталось достаточно много сфер, где вы можете сохранить влияние: дом, семья, обучение, отношения и пр. 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Используйте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опыт предыдущих сложных ситуаций в прошлом: все страны так или иначе переживали войны, природные катаклизмы, голод, эпидемии болезней.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Если все таки уровень вашей тревоги достаточно высок, чтобы заметно мешать вашей нормальной жизнедеятельности, обратитесь за помощью к психологу, не бойтесь и не стесняйтесь получить профессиональную помощь. Обратитесь к врачу: он может выписать для вас успокоительные препараты или антидепрессанты. 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2050" name="Picture 2" descr="C:\Users\Наталья\Desktop\5bc0182da4b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678062"/>
            <a:ext cx="2464278" cy="2179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7200800" cy="6048672"/>
          </a:xfrm>
        </p:spPr>
        <p:txBody>
          <a:bodyPr>
            <a:normAutofit fontScale="90000"/>
          </a:bodyPr>
          <a:lstStyle/>
          <a:p>
            <a:pPr indent="450000">
              <a:buFont typeface="Wingdings" pitchFamily="2" charset="2"/>
              <a:buChar char="§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320838"/>
            <a:ext cx="770485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Простая психологическая памятка для  тех,  кто боится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Не проходит и дня, чтобы мы не слышали новой информации, касающейся пандемии.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сейчас постоянно привлекает внимание, распространяя вокруг себя  панику. Как не поддаться всеобщей тревоге и справиться с собственными страхами?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преувеличивайте риск.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ваш мозг воспринимает что-то как пугающее и неизвестное, он преувеличивает степень риска и создает ощущение, что подобное произойдет именно с вами. Принимайте адекватные меры предосторожности, не позволяйте своим эмоциями управлять вами!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Ограничьте потребление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видеоконтента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а, иными словами, поменьше реагируйте на СМИ. Если хочется  получить  свежую информацию, стоит обратиться к проверенным официальным источникам а не к подозрительным ресурсам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Спросите себя, что именно ВЫ можете сделать в данной ситуации, как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поведенчески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успокоить себя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Возможно, вы ограничите число и продолжительность поездок куда-то, соберете собственную домашнюю аптечку, с которой вам будет спокойнее, будете успокаивать кого-то из еще более тревожных родственников или друзей, тем самым переключившись с собственных переживаний, а, может, запишитесь в ряды волонтеров.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-127512"/>
            <a:ext cx="705678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Простая психологическая памятка для  тех,  кто боится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</a:t>
            </a: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Создавайте позитивные ожидани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я, старайтесь не зацикливаться  на страшных сводках из СМИ, фильтруйте поступающую информацию.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Используйте опыт преодоления  трудностей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это непростое время посмотрите жизнеутверждающие фотографии и ролики в Интернете, почитайте книги о сложных ситуациях, в которых герои преодолели обстоятельства и самих себя; обратитесь к истории (ведь эпидемия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не единственная  болезнь, которую переживало население земного шара).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Скорее всего, люди, и вы в том числе, боитесь не вируса, а смерти, которую он может за собой  повлечь. Есть даже такое понятие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нозофобия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страх заболеть и умереть. Однако в основе любого страха лежит неправильное, деструктивное мышление. Человек неосознанно привлекает к себе ситуации, которых боится.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---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Абстрагируйтесь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негатива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попытайтесь переключить внимание на вещи, не имеющие отношение к эпидемии. Находясь дома, в вынужденно изоляции, попробуйте найти хобби или освоить новый вид деятельности, почитайте для души, порисуйте, пройдите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онлайн-обучение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340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19672" y="728512"/>
            <a:ext cx="741682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Памятка «Как помочь детям, боящимся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Во-первых, надо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проявить понимание и не отмахиваться от страхов ребенка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Далее следует узнать, в какой степени этот страх занимает его, откуда он узнал об эпидемии, ищет ли самостоятельно сведения об этом в Интернете.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Во-вторых,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разговор о страхах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позволит снизить озабоченность болезнью и способствовать переключению внимания. Можно допускать разговоры  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 не давать им становиться навязчивыми.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В-третьих, желательно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обсуждать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только проблему, но и эмоции в целом. Нужно говорить о значимых для  ребенка вещах, не сосредотачиваясь на страхах болезни 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смерти.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19672" y="-748815"/>
            <a:ext cx="7416824" cy="775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Памятка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помочь детям, боящимся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В-четвертых, объясните, что болезнь не всегда может нести серьезную опасность, если принять все необходимые меры для ее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избежания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беречь себя.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В-пятых, возможно, многие дети  расстроены тем, что приходится  сидеть дома на карантине и переживать связанные с ним ограничения: закрыты развивающие и развлекательные центры, ограничен доступ в привычные магазины. Объясните, что ограничения  носят временный характер и скоро все образуется. Если ребенок скачает по родственникам и друзьям, используйте видеосвязь для общения с ним.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В-шестых, с относительно маленькими детьми можно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почитать развивающие сказки о болезнях и микробах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(они есть в свободном доступе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Интеренете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поскольку детям зачастую понятна именно такая подача материла.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малыш нарисует злые и опасные бактерии, которых он боится, а затем вместе  спрячьте и уничтожьте этот рисунок (символическое уничтожение рисунка поможет ребенку закрыть тему страхов).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221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1035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Оказание психологической помощи в период пандемии коронавируса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Оказание психологической помощи в период пандемии коронавируса</dc:title>
  <dc:creator>Солнышко</dc:creator>
  <cp:lastModifiedBy>Наталья</cp:lastModifiedBy>
  <cp:revision>25</cp:revision>
  <dcterms:created xsi:type="dcterms:W3CDTF">2020-05-28T13:21:57Z</dcterms:created>
  <dcterms:modified xsi:type="dcterms:W3CDTF">2020-05-29T13:27:36Z</dcterms:modified>
</cp:coreProperties>
</file>