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581" r:id="rId2"/>
    <p:sldId id="587" r:id="rId3"/>
    <p:sldId id="588" r:id="rId4"/>
    <p:sldId id="590" r:id="rId5"/>
    <p:sldId id="591" r:id="rId6"/>
    <p:sldId id="592" r:id="rId7"/>
    <p:sldId id="595" r:id="rId8"/>
    <p:sldId id="597" r:id="rId9"/>
    <p:sldId id="598" r:id="rId10"/>
    <p:sldId id="599" r:id="rId11"/>
    <p:sldId id="602" r:id="rId12"/>
    <p:sldId id="603" r:id="rId13"/>
    <p:sldId id="604" r:id="rId14"/>
    <p:sldId id="606" r:id="rId15"/>
    <p:sldId id="608" r:id="rId16"/>
    <p:sldId id="609" r:id="rId17"/>
    <p:sldId id="610" r:id="rId18"/>
    <p:sldId id="611" r:id="rId19"/>
    <p:sldId id="612" r:id="rId20"/>
    <p:sldId id="617" r:id="rId21"/>
    <p:sldId id="618" r:id="rId22"/>
    <p:sldId id="620" r:id="rId23"/>
    <p:sldId id="628" r:id="rId24"/>
    <p:sldId id="623" r:id="rId25"/>
    <p:sldId id="625" r:id="rId26"/>
    <p:sldId id="629" r:id="rId27"/>
    <p:sldId id="436" r:id="rId2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00080"/>
    <a:srgbClr val="FF0066"/>
    <a:srgbClr val="CC99FF"/>
    <a:srgbClr val="66FFCC"/>
    <a:srgbClr val="FF33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231" autoAdjust="0"/>
    <p:restoredTop sz="94780" autoAdjust="0"/>
  </p:normalViewPr>
  <p:slideViewPr>
    <p:cSldViewPr>
      <p:cViewPr varScale="1">
        <p:scale>
          <a:sx n="61" d="100"/>
          <a:sy n="61" d="100"/>
        </p:scale>
        <p:origin x="-6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D0E8B-8F36-436D-AFD0-E554ECCB0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4B01F-A6C1-47B3-8EF1-72323CC79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6F3EF-033A-460F-BA41-0EB49897E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06D1F-D4DB-41A3-B552-E32994FB4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91D67-C3D2-415D-824E-32EAA58A3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AA6D3-F4B4-4E09-B828-003746046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91D47-CB01-4EB4-AEF7-5103616B7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F4431-6773-4390-A770-0486E70A5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E944E-A1BF-4F17-A32C-A28CA5495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10FF5-9D9D-42BD-B4D6-5D8F6B483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A124E-84FF-4AF0-927B-E89A418B7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62F8D-44B4-46A4-B9D6-284A70EE4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7617A834-7698-49BE-A40E-B1B991D2C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-142875" y="571500"/>
            <a:ext cx="9286875" cy="1371600"/>
          </a:xfrm>
        </p:spPr>
        <p:txBody>
          <a:bodyPr/>
          <a:lstStyle/>
          <a:p>
            <a:pPr marL="838200" indent="-838200" eaLnBrk="1" hangingPunct="1"/>
            <a:r>
              <a:rPr lang="ru-RU" sz="4800" b="1" smtClean="0">
                <a:effectLst/>
                <a:latin typeface="Times New Roman" pitchFamily="18" charset="0"/>
              </a:rPr>
              <a:t>     Памятники и достопримечательности</a:t>
            </a:r>
            <a:br>
              <a:rPr lang="ru-RU" sz="4800" b="1" smtClean="0">
                <a:effectLst/>
                <a:latin typeface="Times New Roman" pitchFamily="18" charset="0"/>
              </a:rPr>
            </a:br>
            <a:r>
              <a:rPr lang="ru-RU" sz="5400" b="1" i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г. Железногорска</a:t>
            </a: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3000375" y="2357438"/>
            <a:ext cx="61436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/>
              <a:t>Город мечты,</a:t>
            </a:r>
            <a:br>
              <a:rPr lang="ru-RU" sz="2800"/>
            </a:br>
            <a:r>
              <a:rPr lang="ru-RU" sz="2800"/>
              <a:t>Город звонких мелодий, </a:t>
            </a:r>
            <a:br>
              <a:rPr lang="ru-RU" sz="2800"/>
            </a:br>
            <a:r>
              <a:rPr lang="ru-RU" sz="2800"/>
              <a:t>Счастья и первой любви.</a:t>
            </a:r>
            <a:br>
              <a:rPr lang="ru-RU" sz="2800"/>
            </a:br>
            <a:r>
              <a:rPr lang="ru-RU" sz="2800"/>
              <a:t>Каждой весною с ума меня сводят</a:t>
            </a:r>
            <a:br>
              <a:rPr lang="ru-RU" sz="2800"/>
            </a:br>
            <a:r>
              <a:rPr lang="ru-RU" sz="2800"/>
              <a:t>Пеньем своим соловьи.</a:t>
            </a:r>
          </a:p>
        </p:txBody>
      </p:sp>
      <p:sp>
        <p:nvSpPr>
          <p:cNvPr id="2052" name="Прямоугольник 4"/>
          <p:cNvSpPr>
            <a:spLocks noChangeArrowheads="1"/>
          </p:cNvSpPr>
          <p:nvPr/>
        </p:nvSpPr>
        <p:spPr bwMode="auto">
          <a:xfrm>
            <a:off x="6215063" y="4786313"/>
            <a:ext cx="24733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Константин </a:t>
            </a:r>
          </a:p>
          <a:p>
            <a:r>
              <a:rPr lang="ru-RU" sz="2800" b="1"/>
              <a:t>Бергман</a:t>
            </a:r>
            <a:br>
              <a:rPr lang="ru-RU" sz="2800" b="1"/>
            </a:br>
            <a:endParaRPr lang="ru-RU" sz="2800" b="1"/>
          </a:p>
        </p:txBody>
      </p:sp>
      <p:pic>
        <p:nvPicPr>
          <p:cNvPr id="2053" name="Picture 6" descr="http://kluch-r.ru/img/%D0%91%D1%83%D0%BA%D0%B2%D1%8B%20%D0%96%D0%B5%D0%BB%D0%B5%D0%B7%D0%BD%D0%BE%D0%B3%D0%BE%D1%80%D1%81%D0%BA%20-%20%D0%B4%D0%B5%D0%BD%D1%8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4572000"/>
            <a:ext cx="4429125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9460" name="Прямоугольник 8"/>
          <p:cNvSpPr>
            <a:spLocks noChangeArrowheads="1"/>
          </p:cNvSpPr>
          <p:nvPr/>
        </p:nvSpPr>
        <p:spPr bwMode="auto">
          <a:xfrm>
            <a:off x="285720" y="2857496"/>
            <a:ext cx="442912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В городском сквере, стоит стела «Солдатская Слава», работы архитектора Васильева, установлена в 2005 году.</a:t>
            </a:r>
          </a:p>
        </p:txBody>
      </p:sp>
      <p:pic>
        <p:nvPicPr>
          <p:cNvPr id="19461" name="Picture 12" descr="http://photos.wikimapia.org/p/00/06/75/60/69_b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64" y="428624"/>
            <a:ext cx="4400543" cy="235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Lenovo2\Desktop\Памятники нашего города\sm_img-1057709_980x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1857365"/>
            <a:ext cx="3989393" cy="286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00063" y="5143500"/>
            <a:ext cx="8358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Во время празднования 65-летия Победы, в 2010 г., на центральной городской площади, у администрации города был поставлен Памятный знак Пушке.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1508" name="Picture 3" descr="C:\Users\Lenovo2\Desktop\Памятники нашего города\1fbf5e2098e5ad16d9e3a799405f1a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8"/>
            <a:ext cx="409575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5"/>
          <p:cNvSpPr>
            <a:spLocks noChangeArrowheads="1"/>
          </p:cNvSpPr>
          <p:nvPr/>
        </p:nvSpPr>
        <p:spPr bwMode="auto">
          <a:xfrm>
            <a:off x="4500563" y="785813"/>
            <a:ext cx="428625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В центре Железногорска – на Аллее Семьи, установлен памятник ликвидаторам аварии на Чернобыльской АЭС. Монумент работы железногорского скульптора Льва Постникова был открыт 28 апреля 2016 года – в день 30-летия со дня Чернобыльской катастрофы.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2532" name="Прямоугольник 5"/>
          <p:cNvSpPr>
            <a:spLocks noChangeArrowheads="1"/>
          </p:cNvSpPr>
          <p:nvPr/>
        </p:nvSpPr>
        <p:spPr bwMode="auto">
          <a:xfrm>
            <a:off x="4071938" y="500063"/>
            <a:ext cx="48577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 Железногорске есть несколько музеев, самый интересный из них Краеведческий музей,  создан в 1992 году. В экспозиции музея, есть раздел, который посвящен воинам - интернационалистам, погибшим в Афганистане, во время исполнения интернационального долга, воинам, погибшим при защите Чечни, зал, где расположена диаграмма  карьера, зал, который посвящен Славе героев «Время выбрало их» и др. </a:t>
            </a:r>
          </a:p>
        </p:txBody>
      </p:sp>
      <p:pic>
        <p:nvPicPr>
          <p:cNvPr id="22533" name="Picture 2" descr="http://lera-tour.ru/loadpict/kursk/zhel/mini/zhel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571500"/>
            <a:ext cx="3609975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3556" name="Picture 2" descr="C:\Users\Lenovo2\Desktop\Памятники нашего города\img56e83055e62f7_1458057301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28604"/>
            <a:ext cx="5143509" cy="365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Прямоугольник 5"/>
          <p:cNvSpPr>
            <a:spLocks noChangeArrowheads="1"/>
          </p:cNvSpPr>
          <p:nvPr/>
        </p:nvSpPr>
        <p:spPr bwMode="auto">
          <a:xfrm>
            <a:off x="5500694" y="2071678"/>
            <a:ext cx="330992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Памятник  </a:t>
            </a:r>
          </a:p>
          <a:p>
            <a:r>
              <a:rPr lang="ru-RU" sz="2400" dirty="0"/>
              <a:t>воинам-интернационалистам, </a:t>
            </a:r>
          </a:p>
          <a:p>
            <a:r>
              <a:rPr lang="ru-RU" sz="2400" dirty="0"/>
              <a:t>открыт 30 сентября  2012 г.</a:t>
            </a: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357188" y="4286250"/>
            <a:ext cx="850106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Сквер воинов-интернационалистов – особое место. Его история началась еще в 1988 году, когда здесь, на новой тогда </a:t>
            </a:r>
            <a:r>
              <a:rPr lang="ru-RU" sz="2400" dirty="0" err="1"/>
              <a:t>железногорской</a:t>
            </a:r>
            <a:r>
              <a:rPr lang="ru-RU" sz="2400" dirty="0"/>
              <a:t> улице высадили деревья. Спустя 12 лет в сквере заложили капсулу с посланием потомкам. А спустя еще десятилетие тут торжественно открыли сквер-мемориал.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6628" name="Picture 2" descr="C:\Users\Lenovo2\Desktop\Памятники нашего города\Фото\20171106_1017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285750"/>
            <a:ext cx="4643437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4929188" y="785813"/>
            <a:ext cx="40005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В сквере установлен бюст создателю Воздушно-десантных войск, герою Советского Союза, гвардии генерал-майору Василию Маргелову. Памятный знак создал курский скульптор Анатолий Ларин.</a:t>
            </a:r>
            <a:br>
              <a:rPr lang="ru-RU" sz="2800"/>
            </a:b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7652" name="Picture 2" descr="C:\Users\Lenovo2\Desktop\Памятники нашего города\проо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57188"/>
            <a:ext cx="500062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285750" y="4500563"/>
            <a:ext cx="85725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Стела «Книга памяти». Представляет собой гранитную страницу книги с именами железногорцев, погибших при выполнении интернационального долга в Сербии, Афганистане, Абхазии, Северной Осетии, Ингушетии.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pic>
        <p:nvPicPr>
          <p:cNvPr id="27654" name="Picture 3" descr="C:\Users\Lenovo2\Desktop\Памятники нашего города\Фото\20171106_1019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63" y="357188"/>
            <a:ext cx="307657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8676" name="Picture 2" descr="http://zhel.city/upload/medialibrary/d19/dsc_0815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285750"/>
            <a:ext cx="65008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357188" y="3687763"/>
            <a:ext cx="8429625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Бюст Георгию Михайловичу Димитрову, деятелю болгарского и международного коммунистического движения, установленный в сквере Советско-болгарской дружбы 18 июня 1982 года в честь 100-летия со дня рождения Георгия Михайловича. Железногорск с Болгарией в 70-х связала Всесоюзная ударная комсомольская стройка МГОКа. Здесь работали 34 болгарских комсомольско-молодежных коллектива 1500 рабочих. С участием болгарских строителей построено и введено в эксплуатацию около 200 зданий производственного, жилищного, социального и культурно-бытового назначения.</a:t>
            </a:r>
            <a:r>
              <a:rPr lang="ru-RU" sz="2000" b="1"/>
              <a:t/>
            </a:r>
            <a:br>
              <a:rPr lang="ru-RU" sz="2000" b="1"/>
            </a:br>
            <a:endParaRPr 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9700" name="Picture 1" descr="C:\Users\Lenovo2\Desktop\Памятники нашего города\dsc_1969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28625"/>
            <a:ext cx="609441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Прямоугольник 5"/>
          <p:cNvSpPr>
            <a:spLocks noChangeArrowheads="1"/>
          </p:cNvSpPr>
          <p:nvPr/>
        </p:nvSpPr>
        <p:spPr bwMode="auto">
          <a:xfrm>
            <a:off x="357188" y="4286250"/>
            <a:ext cx="85010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 поселке Золотой Железногорского района создан Мемориальный комплекс «Большой Дуб». На территории комплекса, находится музей, посвященный Партизанской Славе. Здесь можно узнать о подвиге местных партизан, которые в годы войны оказывали ожесточенное сопротивление фашистским захватчикам.</a:t>
            </a:r>
          </a:p>
        </p:txBody>
      </p:sp>
      <p:pic>
        <p:nvPicPr>
          <p:cNvPr id="29702" name="Picture 2" descr="C:\Users\Lenovo2\Desktop\Памятники нашего города\ииттт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428625"/>
            <a:ext cx="22145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0724" name="Прямоугольник 5"/>
          <p:cNvSpPr>
            <a:spLocks noChangeArrowheads="1"/>
          </p:cNvSpPr>
          <p:nvPr/>
        </p:nvSpPr>
        <p:spPr bwMode="auto">
          <a:xfrm>
            <a:off x="642938" y="4857750"/>
            <a:ext cx="800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До войны здесь, утопая в зелени садов, стоял маленький поселок с богатырским названием Большой Дуб. Имя ему дал дуб-великан, равных которому не было в округе. Дереву было около 600 лет.</a:t>
            </a:r>
          </a:p>
        </p:txBody>
      </p:sp>
      <p:pic>
        <p:nvPicPr>
          <p:cNvPr id="30725" name="Picture 6" descr="https://sun9-69.userapi.com/c849520/v849520393/15cb6f/6ziMBq_vfq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357188"/>
            <a:ext cx="5286375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Прямоугольник 6"/>
          <p:cNvSpPr>
            <a:spLocks noChangeArrowheads="1"/>
          </p:cNvSpPr>
          <p:nvPr/>
        </p:nvSpPr>
        <p:spPr bwMode="auto">
          <a:xfrm>
            <a:off x="428625" y="4429125"/>
            <a:ext cx="828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Фрагмент макета-реконструкции поселка Большой Дуб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1748" name="Прямоугольник 5"/>
          <p:cNvSpPr>
            <a:spLocks noChangeArrowheads="1"/>
          </p:cNvSpPr>
          <p:nvPr/>
        </p:nvSpPr>
        <p:spPr bwMode="auto">
          <a:xfrm>
            <a:off x="4500563" y="285750"/>
            <a:ext cx="4286250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Осенью 1942 г. против партизан была направлена крупная карательная экспедиция. Под видом борьбы с партизанами немецко-фашистские захватчики стали уничтожать поселки, находящиеся рядом с лесными массивами. 17 октября был полностью уничтожен поселок Большой Дуб. 44 жителя поселка, среди них 26 детей, были зверски убиты карателями за подозрение в помощи партизанам.</a:t>
            </a:r>
          </a:p>
        </p:txBody>
      </p:sp>
      <p:pic>
        <p:nvPicPr>
          <p:cNvPr id="31749" name="Picture 6" descr="https://sun9-25.userapi.com/c847021/v847021160/16821/YsQi18M4UO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285750"/>
            <a:ext cx="4125913" cy="629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6148" name="Picture 2" descr="http://zhel.city/upload/medialibrary/f8e/dsc_1981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358246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Прямоугольник 5"/>
          <p:cNvSpPr>
            <a:spLocks noChangeArrowheads="1"/>
          </p:cNvSpPr>
          <p:nvPr/>
        </p:nvSpPr>
        <p:spPr bwMode="auto">
          <a:xfrm>
            <a:off x="285750" y="5072063"/>
            <a:ext cx="86439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Стела «Железногорск» установлена у въезда в город в 1977 году в честь 20-летия со дня основания Железногорска. Автор стелы – Михаил Михайлович Заутренников.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36868" name="Picture 2" descr="C:\Users\Lenovo2\Desktop\Памятники нашего города\image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28604"/>
            <a:ext cx="408759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Прямоугольник 5"/>
          <p:cNvSpPr>
            <a:spLocks noChangeArrowheads="1"/>
          </p:cNvSpPr>
          <p:nvPr/>
        </p:nvSpPr>
        <p:spPr bwMode="auto">
          <a:xfrm>
            <a:off x="357158" y="5072074"/>
            <a:ext cx="83581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На местах сожженных домов установлены обгоревшие срубы, в центре которых печные трубы с колоколами. </a:t>
            </a:r>
          </a:p>
        </p:txBody>
      </p:sp>
      <p:pic>
        <p:nvPicPr>
          <p:cNvPr id="6" name="Picture 2" descr="C:\Users\Lenovo2\Desktop\Памятники нашего города\sm_img-1058183_980x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332" y="357188"/>
            <a:ext cx="4111481" cy="342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37892" name="Picture 2" descr="C:\Users\Lenovo2\Desktop\Памятники нашего города\325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8"/>
            <a:ext cx="8429625" cy="61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3" descr="C:\Users\Lenovo2\Desktop\Памятники нашего города\zhel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05413" y="357188"/>
            <a:ext cx="358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39940" name="Picture 2" descr="http://s005.radikal.ru/i211/1107/8f/f6d75e584c6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85725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1988" name="Прямоугольник 5"/>
          <p:cNvSpPr>
            <a:spLocks noChangeArrowheads="1"/>
          </p:cNvSpPr>
          <p:nvPr/>
        </p:nvSpPr>
        <p:spPr bwMode="auto">
          <a:xfrm>
            <a:off x="571500" y="5143500"/>
            <a:ext cx="82153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Памятник на постаменте БЕЛАЗу очень крохотный по современным меркам всего пяти тонный.</a:t>
            </a:r>
          </a:p>
        </p:txBody>
      </p:sp>
      <p:pic>
        <p:nvPicPr>
          <p:cNvPr id="41989" name="Picture 3" descr="C:\Users\Lenovo2\Desktop\Памятники нашего города\92426444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428625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43012" name="Picture 2" descr="C:\Users\Lenovo2\Desktop\Памятники нашего города\4902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57188"/>
            <a:ext cx="710088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Прямоугольник 5"/>
          <p:cNvSpPr>
            <a:spLocks noChangeArrowheads="1"/>
          </p:cNvSpPr>
          <p:nvPr/>
        </p:nvSpPr>
        <p:spPr bwMode="auto">
          <a:xfrm>
            <a:off x="642938" y="5429250"/>
            <a:ext cx="8215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У поворота на рудоперерабатывающий завод, на автомобильной дороге Киев - Москва, поставлен памятный знак Ковш.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45060" name="Picture 2" descr="https://a.d-cd.net/69307d2s-9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7166"/>
            <a:ext cx="4866754" cy="278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a.d-cd.net/7be07d2s-9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2214554"/>
            <a:ext cx="4705358" cy="314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285750" y="5286375"/>
            <a:ext cx="85010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Залежи руды оцениваются в 200—210 млрд. тонн, что составляет около 50% железорудных запасов на планете.</a:t>
            </a:r>
          </a:p>
        </p:txBody>
      </p:sp>
      <p:pic>
        <p:nvPicPr>
          <p:cNvPr id="8" name="Picture 2" descr="https://a.d-cd.net/78607d2s-96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357166"/>
            <a:ext cx="239909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8132" name="Прямоугольник 5"/>
          <p:cNvSpPr>
            <a:spLocks noChangeArrowheads="1"/>
          </p:cNvSpPr>
          <p:nvPr/>
        </p:nvSpPr>
        <p:spPr bwMode="auto">
          <a:xfrm>
            <a:off x="500063" y="4786313"/>
            <a:ext cx="80724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Железногорск — </a:t>
            </a:r>
          </a:p>
          <a:p>
            <a:r>
              <a:rPr lang="ru-RU" sz="3200"/>
              <a:t>настоящий город-трудяга, </a:t>
            </a:r>
          </a:p>
          <a:p>
            <a:r>
              <a:rPr lang="ru-RU" sz="3200"/>
              <a:t>город горняков. </a:t>
            </a:r>
          </a:p>
        </p:txBody>
      </p:sp>
      <p:pic>
        <p:nvPicPr>
          <p:cNvPr id="48133" name="Picture 2" descr="https://im0-tub-ru.yandex.net/i?id=daa1fe900c35b49f8e2e11aa3c7444c8&amp;n=13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857250" y="428625"/>
            <a:ext cx="7500938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4531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МОУ «СОШ № 4»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8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Презентация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dirty="0" smtClean="0"/>
              <a:t>«Памятники и </a:t>
            </a:r>
            <a:r>
              <a:rPr lang="ru-RU" b="1" i="1" smtClean="0"/>
              <a:t>достопримечательности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smtClean="0"/>
              <a:t>г. </a:t>
            </a:r>
            <a:r>
              <a:rPr lang="ru-RU" b="1" i="1" dirty="0" smtClean="0"/>
              <a:t>Железногорска»</a:t>
            </a:r>
            <a:r>
              <a:rPr lang="ru-RU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      </a:t>
            </a:r>
            <a:r>
              <a:rPr lang="ru-RU" sz="2400" dirty="0" smtClean="0"/>
              <a:t>Подготовила:</a:t>
            </a:r>
            <a:r>
              <a:rPr lang="ru-RU" dirty="0" smtClean="0"/>
              <a:t>          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3600" b="1" i="1" dirty="0" err="1" smtClean="0">
                <a:latin typeface="Sylfaen" pitchFamily="18" charset="0"/>
              </a:rPr>
              <a:t>Чаленко</a:t>
            </a:r>
            <a:r>
              <a:rPr lang="ru-RU" sz="3600" b="1" i="1" dirty="0" smtClean="0">
                <a:latin typeface="Sylfaen" pitchFamily="18" charset="0"/>
              </a:rPr>
              <a:t> Елена Владимировна</a:t>
            </a:r>
            <a:r>
              <a:rPr lang="ru-RU" dirty="0" smtClean="0"/>
              <a:t> 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учитель начальных классов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высшей квалификационной категории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г. Железногорска  Курской области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2019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7172" name="Прямоугольник 6"/>
          <p:cNvSpPr>
            <a:spLocks noChangeArrowheads="1"/>
          </p:cNvSpPr>
          <p:nvPr/>
        </p:nvSpPr>
        <p:spPr bwMode="auto">
          <a:xfrm>
            <a:off x="4929190" y="3714752"/>
            <a:ext cx="37861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в самом начале города, стоит памятная стела, которая посвящена 20 – летнему юбилею Железногорска.</a:t>
            </a:r>
          </a:p>
        </p:txBody>
      </p:sp>
      <p:pic>
        <p:nvPicPr>
          <p:cNvPr id="7174" name="Picture 4" descr="C:\Users\Lenovo2\Desktop\Памятники нашего города\Фото\20171106_1048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7" y="428604"/>
            <a:ext cx="4143403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Lenovo2\Desktop\Памятники нашего города\Фото\20171106_1049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3678" y="428604"/>
            <a:ext cx="40086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9220" name="Picture 2" descr="https://im0-tub-ru.yandex.net/i?id=43b9a23b805466457e91f5ca5608ab3e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428625"/>
            <a:ext cx="7000875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6"/>
          <p:cNvSpPr>
            <a:spLocks noChangeArrowheads="1"/>
          </p:cNvSpPr>
          <p:nvPr/>
        </p:nvSpPr>
        <p:spPr bwMode="auto">
          <a:xfrm>
            <a:off x="1500188" y="5715000"/>
            <a:ext cx="7143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Памятный знак Добыче Первой Руды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10244" name="Picture 2" descr="C:\Users\Lenovo2\Desktop\Памятники нашего города\park_600x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8"/>
            <a:ext cx="4357687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4572000" y="4071942"/>
            <a:ext cx="421479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В  2002 году в парке  был поставлен памятник Николаю  Александровичу  Никитину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12292" name="Picture 3" descr="C:\Users\Lenovo2\Desktop\Памятники нашего города\dsc_0791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57188"/>
            <a:ext cx="8255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Прямоугольник 5"/>
          <p:cNvSpPr>
            <a:spLocks noChangeArrowheads="1"/>
          </p:cNvSpPr>
          <p:nvPr/>
        </p:nvSpPr>
        <p:spPr bwMode="auto">
          <a:xfrm>
            <a:off x="357188" y="5286375"/>
            <a:ext cx="8572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В Центральном городском парке культуры и отдыха, стоит Памятный знак Михайловскому Партизанскому Отряду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5364" name="Прямоугольник 5"/>
          <p:cNvSpPr>
            <a:spLocks noChangeArrowheads="1"/>
          </p:cNvSpPr>
          <p:nvPr/>
        </p:nvSpPr>
        <p:spPr bwMode="auto">
          <a:xfrm>
            <a:off x="357188" y="4929188"/>
            <a:ext cx="8429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На площади в три гектара произрастает более 3,5 тысяч кустарников и деревьев лиственных и хвойных пород. Кроме привычных для нашей страны пород деревьев здесь можно увидеть очень экзотические экземпляры.</a:t>
            </a:r>
          </a:p>
        </p:txBody>
      </p:sp>
      <p:pic>
        <p:nvPicPr>
          <p:cNvPr id="15365" name="Picture 2" descr="http://vitusltd.ru/blog/wp-content/uploads/2012/09/dendrarij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28625"/>
            <a:ext cx="4500563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http://i.otzovik.com/objects/b/160000/15460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0"/>
            <a:ext cx="307181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http://mir46.ru/IMGS/d7dc13bbbd5cd9e6212a171fcd0901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88" y="2786063"/>
            <a:ext cx="3071812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17412" name="Picture 3" descr="C:\Users\Lenovo2\Desktop\Памятники нашего города\0_c6268_a692ccd8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8"/>
            <a:ext cx="8399462" cy="55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714375" y="5643563"/>
            <a:ext cx="80724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Памятник геологам-первопроходцам, который возвели в 2007 году (к 50-летию города)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Содержимое 3" descr="blue-curves-backgrounds-wallpaper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18436" name="Picture 2" descr="C:\Users\Lenovo2\Desktop\Памятники нашего города\52977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63" y="357188"/>
            <a:ext cx="6929437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Прямоугольник 5"/>
          <p:cNvSpPr>
            <a:spLocks noChangeArrowheads="1"/>
          </p:cNvSpPr>
          <p:nvPr/>
        </p:nvSpPr>
        <p:spPr bwMode="auto">
          <a:xfrm>
            <a:off x="428625" y="5572125"/>
            <a:ext cx="835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Памятник  В. И. Ленину. Установлен в 1982 г.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кстура">
  <a:themeElements>
    <a:clrScheme name="Текстура 12">
      <a:dk1>
        <a:srgbClr val="000000"/>
      </a:dk1>
      <a:lt1>
        <a:srgbClr val="A0BDF6"/>
      </a:lt1>
      <a:dk2>
        <a:srgbClr val="1B01B7"/>
      </a:dk2>
      <a:lt2>
        <a:srgbClr val="003366"/>
      </a:lt2>
      <a:accent1>
        <a:srgbClr val="009999"/>
      </a:accent1>
      <a:accent2>
        <a:srgbClr val="336699"/>
      </a:accent2>
      <a:accent3>
        <a:srgbClr val="CDDBFA"/>
      </a:accent3>
      <a:accent4>
        <a:srgbClr val="000000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9">
        <a:dk1>
          <a:srgbClr val="000000"/>
        </a:dk1>
        <a:lt1>
          <a:srgbClr val="05E1AD"/>
        </a:lt1>
        <a:dk2>
          <a:srgbClr val="E5D611"/>
        </a:dk2>
        <a:lt2>
          <a:srgbClr val="003366"/>
        </a:lt2>
        <a:accent1>
          <a:srgbClr val="009999"/>
        </a:accent1>
        <a:accent2>
          <a:srgbClr val="336699"/>
        </a:accent2>
        <a:accent3>
          <a:srgbClr val="AAEED3"/>
        </a:accent3>
        <a:accent4>
          <a:srgbClr val="000000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0">
        <a:dk1>
          <a:srgbClr val="000000"/>
        </a:dk1>
        <a:lt1>
          <a:srgbClr val="99FDE5"/>
        </a:lt1>
        <a:dk2>
          <a:srgbClr val="E5D611"/>
        </a:dk2>
        <a:lt2>
          <a:srgbClr val="003366"/>
        </a:lt2>
        <a:accent1>
          <a:srgbClr val="009999"/>
        </a:accent1>
        <a:accent2>
          <a:srgbClr val="336699"/>
        </a:accent2>
        <a:accent3>
          <a:srgbClr val="CAFEF0"/>
        </a:accent3>
        <a:accent4>
          <a:srgbClr val="000000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1">
        <a:dk1>
          <a:srgbClr val="000000"/>
        </a:dk1>
        <a:lt1>
          <a:srgbClr val="A0BDF6"/>
        </a:lt1>
        <a:dk2>
          <a:srgbClr val="E5D611"/>
        </a:dk2>
        <a:lt2>
          <a:srgbClr val="003366"/>
        </a:lt2>
        <a:accent1>
          <a:srgbClr val="009999"/>
        </a:accent1>
        <a:accent2>
          <a:srgbClr val="336699"/>
        </a:accent2>
        <a:accent3>
          <a:srgbClr val="CDDBFA"/>
        </a:accent3>
        <a:accent4>
          <a:srgbClr val="000000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2">
        <a:dk1>
          <a:srgbClr val="000000"/>
        </a:dk1>
        <a:lt1>
          <a:srgbClr val="A0BDF6"/>
        </a:lt1>
        <a:dk2>
          <a:srgbClr val="1B01B7"/>
        </a:dk2>
        <a:lt2>
          <a:srgbClr val="003366"/>
        </a:lt2>
        <a:accent1>
          <a:srgbClr val="009999"/>
        </a:accent1>
        <a:accent2>
          <a:srgbClr val="336699"/>
        </a:accent2>
        <a:accent3>
          <a:srgbClr val="CDDBFA"/>
        </a:accent3>
        <a:accent4>
          <a:srgbClr val="000000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4925</TotalTime>
  <Words>722</Words>
  <Application>Microsoft Office PowerPoint</Application>
  <PresentationFormat>Экран (4:3)</PresentationFormat>
  <Paragraphs>47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Текстура</vt:lpstr>
      <vt:lpstr>     Памятники и достопримечательности г. Железногорска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 из  чего  сделано?</dc:title>
  <dc:creator>Наталья</dc:creator>
  <cp:lastModifiedBy>Lenovo2</cp:lastModifiedBy>
  <cp:revision>232</cp:revision>
  <dcterms:created xsi:type="dcterms:W3CDTF">2007-11-30T14:16:48Z</dcterms:created>
  <dcterms:modified xsi:type="dcterms:W3CDTF">2020-08-14T12:45:23Z</dcterms:modified>
</cp:coreProperties>
</file>