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3" r:id="rId6"/>
    <p:sldId id="274" r:id="rId7"/>
    <p:sldId id="275" r:id="rId8"/>
    <p:sldId id="276" r:id="rId9"/>
    <p:sldId id="277" r:id="rId10"/>
    <p:sldId id="278" r:id="rId11"/>
    <p:sldId id="281" r:id="rId12"/>
    <p:sldId id="259" r:id="rId13"/>
    <p:sldId id="260" r:id="rId14"/>
    <p:sldId id="261" r:id="rId15"/>
    <p:sldId id="282" r:id="rId16"/>
    <p:sldId id="268" r:id="rId17"/>
    <p:sldId id="266" r:id="rId18"/>
    <p:sldId id="280" r:id="rId19"/>
    <p:sldId id="267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DCA0C-A207-4612-A383-63ADD13DBB95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8958D-8641-47E4-8AAB-0A6031CF2E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0.xml"/><Relationship Id="rId4" Type="http://schemas.openxmlformats.org/officeDocument/2006/relationships/slide" Target="slide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ПОДГОТОВКА К ОГЭ 2020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«ГЕОМЕТРИЯ»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6672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25.01.2020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8674" name="AutoShape 2" descr="https://fs00.infourok.ru/images/doc/229/55868/1/hello_html_m5e5dce2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hello_html_m5e5dce2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2996952"/>
            <a:ext cx="4766421" cy="3601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l="6361" t="17344" r="33869" b="25497"/>
          <a:stretch>
            <a:fillRect/>
          </a:stretch>
        </p:blipFill>
        <p:spPr bwMode="auto">
          <a:xfrm>
            <a:off x="170695" y="764704"/>
            <a:ext cx="8973305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836712"/>
            <a:ext cx="1043608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№20_3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356992"/>
            <a:ext cx="111561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№20_4</a:t>
            </a:r>
            <a:endParaRPr lang="ru-RU" sz="20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539552" y="2204864"/>
            <a:ext cx="8352928" cy="7200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539552" y="2636912"/>
            <a:ext cx="6624736" cy="7200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755576" y="5517232"/>
            <a:ext cx="806489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988840"/>
            <a:ext cx="51845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ГЕОМЕТРИЯ</a:t>
            </a:r>
          </a:p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1 часть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4624" t="16360" r="27781" b="23229"/>
          <a:stretch>
            <a:fillRect/>
          </a:stretch>
        </p:blipFill>
        <p:spPr bwMode="auto">
          <a:xfrm>
            <a:off x="0" y="332655"/>
            <a:ext cx="9144000" cy="652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111561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 1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4624" t="54774" r="29722" b="6250"/>
          <a:stretch>
            <a:fillRect/>
          </a:stretch>
        </p:blipFill>
        <p:spPr bwMode="auto">
          <a:xfrm>
            <a:off x="611560" y="2780928"/>
            <a:ext cx="8256414" cy="3963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4624" t="18329" r="29722" b="58296"/>
          <a:stretch>
            <a:fillRect/>
          </a:stretch>
        </p:blipFill>
        <p:spPr bwMode="auto">
          <a:xfrm>
            <a:off x="395536" y="476672"/>
            <a:ext cx="8100392" cy="233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111561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 2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4624" t="23250" r="27781" b="24579"/>
          <a:stretch>
            <a:fillRect/>
          </a:stretch>
        </p:blipFill>
        <p:spPr bwMode="auto">
          <a:xfrm>
            <a:off x="0" y="620688"/>
            <a:ext cx="9113767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111561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 3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196752"/>
            <a:ext cx="51845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ГЕОМЕТРИЯ</a:t>
            </a:r>
          </a:p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Задача 24</a:t>
            </a: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3635896" y="3068960"/>
            <a:ext cx="1656184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smtClean="0"/>
              <a:t>№ </a:t>
            </a:r>
            <a:r>
              <a:rPr lang="ru-RU" sz="2000" b="1" dirty="0" smtClean="0"/>
              <a:t>24_ 1</a:t>
            </a:r>
            <a:endParaRPr lang="ru-RU" sz="2000" b="1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3635896" y="3789040"/>
            <a:ext cx="1656184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 24_ 2</a:t>
            </a:r>
            <a:endParaRPr lang="ru-RU" sz="2000" b="1" dirty="0"/>
          </a:p>
        </p:txBody>
      </p:sp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3635896" y="4509120"/>
            <a:ext cx="1656184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 24_ 3</a:t>
            </a:r>
            <a:endParaRPr lang="ru-RU" sz="2000" b="1" dirty="0"/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3635896" y="5229200"/>
            <a:ext cx="1656184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 24_ 4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5807" t="21281" r="32925" b="66704"/>
          <a:stretch>
            <a:fillRect/>
          </a:stretch>
        </p:blipFill>
        <p:spPr bwMode="auto">
          <a:xfrm>
            <a:off x="0" y="548680"/>
            <a:ext cx="9144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1520" y="476672"/>
            <a:ext cx="1656184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 24_ 1</a:t>
            </a:r>
            <a:endParaRPr lang="ru-RU" sz="2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4624" t="32437" r="50770" b="45250"/>
          <a:stretch>
            <a:fillRect/>
          </a:stretch>
        </p:blipFill>
        <p:spPr bwMode="auto">
          <a:xfrm>
            <a:off x="1835696" y="2060848"/>
            <a:ext cx="6497337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72400" y="5949280"/>
            <a:ext cx="538360" cy="610368"/>
          </a:xfrm>
          <a:prstGeom prst="actionButtonHom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4700" t="22266" r="33869" b="68145"/>
          <a:stretch>
            <a:fillRect/>
          </a:stretch>
        </p:blipFill>
        <p:spPr bwMode="auto">
          <a:xfrm>
            <a:off x="0" y="188640"/>
            <a:ext cx="902533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188640"/>
            <a:ext cx="180020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 24_ 2</a:t>
            </a:r>
            <a:endParaRPr lang="ru-RU" sz="2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4305" t="42316" r="51189" b="29788"/>
          <a:stretch>
            <a:fillRect/>
          </a:stretch>
        </p:blipFill>
        <p:spPr bwMode="auto">
          <a:xfrm>
            <a:off x="1835696" y="1628800"/>
            <a:ext cx="6192688" cy="396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72400" y="5949280"/>
            <a:ext cx="538360" cy="610368"/>
          </a:xfrm>
          <a:prstGeom prst="actionButtonHom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4700" t="22266" r="33869" b="6250"/>
          <a:stretch>
            <a:fillRect/>
          </a:stretch>
        </p:blipFill>
        <p:spPr bwMode="auto">
          <a:xfrm>
            <a:off x="0" y="188640"/>
            <a:ext cx="880520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5807" t="17344" r="29722" b="69935"/>
          <a:stretch>
            <a:fillRect/>
          </a:stretch>
        </p:blipFill>
        <p:spPr bwMode="auto">
          <a:xfrm>
            <a:off x="56541" y="908720"/>
            <a:ext cx="908745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1520" y="908720"/>
            <a:ext cx="180020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 24_ 3</a:t>
            </a:r>
            <a:endParaRPr lang="ru-RU" sz="2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3176" t="47329" r="52303" b="23594"/>
          <a:stretch>
            <a:fillRect/>
          </a:stretch>
        </p:blipFill>
        <p:spPr bwMode="auto">
          <a:xfrm>
            <a:off x="1043608" y="1988840"/>
            <a:ext cx="669674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72400" y="5949280"/>
            <a:ext cx="538360" cy="610368"/>
          </a:xfrm>
          <a:prstGeom prst="actionButtonHom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5807" t="20671" r="33560" b="65741"/>
          <a:stretch>
            <a:fillRect/>
          </a:stretch>
        </p:blipFill>
        <p:spPr bwMode="auto">
          <a:xfrm>
            <a:off x="0" y="1484784"/>
            <a:ext cx="91440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228184" y="3140968"/>
            <a:ext cx="12234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i="1" dirty="0" smtClean="0">
                <a:solidFill>
                  <a:srgbClr val="92D050"/>
                </a:solidFill>
              </a:rPr>
              <a:t>10</a:t>
            </a:r>
            <a:endParaRPr lang="ru-RU" sz="8000" b="1" i="1" dirty="0">
              <a:solidFill>
                <a:srgbClr val="92D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12776"/>
            <a:ext cx="2123728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№19_1</a:t>
            </a:r>
            <a:endParaRPr lang="ru-RU" sz="24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8006" t="35108" r="56715" b="37716"/>
          <a:stretch>
            <a:fillRect/>
          </a:stretch>
        </p:blipFill>
        <p:spPr bwMode="auto">
          <a:xfrm>
            <a:off x="899592" y="2564904"/>
            <a:ext cx="39604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 flipH="1">
            <a:off x="1691680" y="5805264"/>
            <a:ext cx="244827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619672" y="3212976"/>
            <a:ext cx="0" cy="20882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3593" t="60656" r="29722" b="26547"/>
          <a:stretch>
            <a:fillRect/>
          </a:stretch>
        </p:blipFill>
        <p:spPr bwMode="auto">
          <a:xfrm>
            <a:off x="0" y="1268760"/>
            <a:ext cx="91440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908720"/>
            <a:ext cx="180020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 24_ 4</a:t>
            </a:r>
            <a:endParaRPr lang="ru-RU" sz="2000" b="1" dirty="0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72400" y="5949280"/>
            <a:ext cx="538360" cy="610368"/>
          </a:xfrm>
          <a:prstGeom prst="actionButtonHom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7467" t="44906" r="34976" b="42195"/>
          <a:stretch>
            <a:fillRect/>
          </a:stretch>
        </p:blipFill>
        <p:spPr bwMode="auto">
          <a:xfrm>
            <a:off x="0" y="1340768"/>
            <a:ext cx="91440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1412776"/>
            <a:ext cx="2051720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№19_2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00192" y="4221088"/>
            <a:ext cx="7040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i="1" dirty="0">
                <a:solidFill>
                  <a:srgbClr val="92D050"/>
                </a:solidFill>
              </a:rPr>
              <a:t>5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30300" t="56099" r="57009" b="21626"/>
          <a:stretch>
            <a:fillRect/>
          </a:stretch>
        </p:blipFill>
        <p:spPr bwMode="auto">
          <a:xfrm>
            <a:off x="899592" y="2636912"/>
            <a:ext cx="3672408" cy="362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 flipH="1">
            <a:off x="1835696" y="3429000"/>
            <a:ext cx="1008112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835696" y="3429000"/>
            <a:ext cx="8384" cy="57606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1763688" y="3429000"/>
            <a:ext cx="1152128" cy="57606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8021" t="17344" r="34975" b="77067"/>
          <a:stretch>
            <a:fillRect/>
          </a:stretch>
        </p:blipFill>
        <p:spPr bwMode="auto">
          <a:xfrm>
            <a:off x="0" y="620687"/>
            <a:ext cx="9144000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620688"/>
            <a:ext cx="1835696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№19_3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164288" y="3861048"/>
            <a:ext cx="12234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i="1" dirty="0" smtClean="0">
                <a:solidFill>
                  <a:srgbClr val="92D050"/>
                </a:solidFill>
              </a:rPr>
              <a:t>48</a:t>
            </a:r>
            <a:endParaRPr lang="ru-RU" sz="8000" b="1" i="1" dirty="0">
              <a:solidFill>
                <a:srgbClr val="92D05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1657" t="22042" r="48267" b="44266"/>
          <a:stretch>
            <a:fillRect/>
          </a:stretch>
        </p:blipFill>
        <p:spPr bwMode="auto">
          <a:xfrm>
            <a:off x="0" y="1484784"/>
            <a:ext cx="7111130" cy="447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7468" t="30140" r="33315" b="61619"/>
          <a:stretch>
            <a:fillRect/>
          </a:stretch>
        </p:blipFill>
        <p:spPr bwMode="auto">
          <a:xfrm>
            <a:off x="-1" y="548680"/>
            <a:ext cx="920302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ttp://www.mathtask.ru/page-0013/fp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013" y="3933056"/>
            <a:ext cx="8880987" cy="266429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76672"/>
            <a:ext cx="1907704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№19_4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08304" y="2060848"/>
            <a:ext cx="12234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i="1" dirty="0" smtClean="0">
                <a:solidFill>
                  <a:srgbClr val="92D050"/>
                </a:solidFill>
              </a:rPr>
              <a:t>15</a:t>
            </a:r>
            <a:endParaRPr lang="ru-RU" sz="8000" b="1" i="1" dirty="0">
              <a:solidFill>
                <a:srgbClr val="92D05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7103" t="38285" r="53900" b="34422"/>
          <a:stretch>
            <a:fillRect/>
          </a:stretch>
        </p:blipFill>
        <p:spPr bwMode="auto">
          <a:xfrm>
            <a:off x="2123728" y="1196752"/>
            <a:ext cx="4244913" cy="3428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2915816" y="3140968"/>
            <a:ext cx="259228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3347864" y="1916832"/>
            <a:ext cx="0" cy="20882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6914" t="49828" r="34976" b="39826"/>
          <a:stretch>
            <a:fillRect/>
          </a:stretch>
        </p:blipFill>
        <p:spPr bwMode="auto">
          <a:xfrm>
            <a:off x="-1" y="836712"/>
            <a:ext cx="9144001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764704"/>
            <a:ext cx="1907704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№19_5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76256" y="3356992"/>
            <a:ext cx="14879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i="1" dirty="0" smtClean="0">
                <a:solidFill>
                  <a:srgbClr val="92D050"/>
                </a:solidFill>
              </a:rPr>
              <a:t>1,5</a:t>
            </a:r>
            <a:endParaRPr lang="ru-RU" sz="8000" b="1" i="1" dirty="0">
              <a:solidFill>
                <a:srgbClr val="92D05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4933" t="60082" r="52644" b="12766"/>
          <a:stretch>
            <a:fillRect/>
          </a:stretch>
        </p:blipFill>
        <p:spPr bwMode="auto">
          <a:xfrm>
            <a:off x="301712" y="1988840"/>
            <a:ext cx="599848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3851920" y="2276872"/>
            <a:ext cx="0" cy="367240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403648" y="6021288"/>
            <a:ext cx="244827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1475656" y="5949280"/>
            <a:ext cx="72008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95736" y="4797152"/>
            <a:ext cx="0" cy="115212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l="5807" t="37031" r="31655" b="50719"/>
          <a:stretch>
            <a:fillRect/>
          </a:stretch>
        </p:blipFill>
        <p:spPr bwMode="auto">
          <a:xfrm>
            <a:off x="-1" y="620688"/>
            <a:ext cx="915401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836712"/>
            <a:ext cx="89959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№19_6</a:t>
            </a:r>
            <a:endParaRPr lang="ru-RU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7271" t="48406" r="54527" b="15719"/>
          <a:stretch>
            <a:fillRect/>
          </a:stretch>
        </p:blipFill>
        <p:spPr bwMode="auto">
          <a:xfrm>
            <a:off x="539552" y="1671478"/>
            <a:ext cx="4680520" cy="518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76256" y="3356992"/>
            <a:ext cx="7040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i="1" dirty="0">
                <a:solidFill>
                  <a:srgbClr val="92D050"/>
                </a:solidFill>
              </a:rPr>
              <a:t>3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1259632" y="5949280"/>
            <a:ext cx="302433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 l="7386" t="24407" r="33950" b="65749"/>
          <a:stretch>
            <a:fillRect/>
          </a:stretch>
        </p:blipFill>
        <p:spPr bwMode="auto">
          <a:xfrm>
            <a:off x="179512" y="1340768"/>
            <a:ext cx="89644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412776"/>
            <a:ext cx="89959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№19_7</a:t>
            </a:r>
            <a:endParaRPr lang="ru-RU" b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l="23824" t="34975" r="50730" b="37955"/>
          <a:stretch>
            <a:fillRect/>
          </a:stretch>
        </p:blipFill>
        <p:spPr bwMode="auto">
          <a:xfrm>
            <a:off x="251520" y="2420888"/>
            <a:ext cx="6245057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236296" y="3429000"/>
            <a:ext cx="7040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i="1" dirty="0">
                <a:solidFill>
                  <a:srgbClr val="92D050"/>
                </a:solidFill>
              </a:rPr>
              <a:t>8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899592" y="5445224"/>
            <a:ext cx="4896544" cy="7200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411760" y="2996952"/>
            <a:ext cx="288032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6914" t="25219" r="33869" b="42297"/>
          <a:stretch>
            <a:fillRect/>
          </a:stretch>
        </p:blipFill>
        <p:spPr bwMode="auto">
          <a:xfrm>
            <a:off x="38261" y="260648"/>
            <a:ext cx="910573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 l="7386" t="32281" r="33397" b="36915"/>
          <a:stretch>
            <a:fillRect/>
          </a:stretch>
        </p:blipFill>
        <p:spPr bwMode="auto">
          <a:xfrm>
            <a:off x="251520" y="3356992"/>
            <a:ext cx="861752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188640"/>
            <a:ext cx="1907704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№20_1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429000"/>
            <a:ext cx="111561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№20_2</a:t>
            </a:r>
            <a:endParaRPr lang="ru-RU" sz="20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683568" y="1628800"/>
            <a:ext cx="61206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683568" y="1988840"/>
            <a:ext cx="640871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683568" y="2636912"/>
            <a:ext cx="684076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83568" y="4509120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755576" y="5733256"/>
            <a:ext cx="7704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78</Words>
  <Application>Microsoft Office PowerPoint</Application>
  <PresentationFormat>Экран (4:3)</PresentationFormat>
  <Paragraphs>35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ПОДГОТОВКА К ОГЭ 2020 «ГЕОМЕТРИЯ»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18</cp:revision>
  <dcterms:created xsi:type="dcterms:W3CDTF">2020-01-23T15:31:46Z</dcterms:created>
  <dcterms:modified xsi:type="dcterms:W3CDTF">2020-01-23T18:29:43Z</dcterms:modified>
</cp:coreProperties>
</file>