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99" d="100"/>
          <a:sy n="99" d="100"/>
        </p:scale>
        <p:origin x="-510" y="2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5072324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75a60c765e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75a60c765e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6ad21bc091_0_7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6ad21bc091_0_7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6ad21bc091_0_7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6ad21bc091_0_7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6b209f42f8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6b209f42f8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75a60c765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75a60c765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75a60c765e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75a60c765e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75a60c765e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75a60c765e_0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jigsawplanet.com/?rc=play&amp;pid=36a0ba74f25a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3F3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93900" y="440000"/>
            <a:ext cx="8520600" cy="1530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Интерактивная игра виды спорта</a:t>
            </a:r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162600" y="2620775"/>
            <a:ext cx="8751900" cy="144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Выполнил ИФК ГБОУ ОДОД школа №69 Курортного района Санкт-Петербурга 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Бикчинтаев Д.Р.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ctrTitle"/>
          </p:nvPr>
        </p:nvSpPr>
        <p:spPr>
          <a:xfrm>
            <a:off x="2683800" y="269100"/>
            <a:ext cx="3227400" cy="79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/>
              <a:t>Правила игры</a:t>
            </a:r>
            <a:endParaRPr sz="2400"/>
          </a:p>
        </p:txBody>
      </p:sp>
      <p:sp>
        <p:nvSpPr>
          <p:cNvPr id="61" name="Google Shape;61;p14"/>
          <p:cNvSpPr txBox="1">
            <a:spLocks noGrp="1"/>
          </p:cNvSpPr>
          <p:nvPr>
            <p:ph type="subTitle" idx="1"/>
          </p:nvPr>
        </p:nvSpPr>
        <p:spPr>
          <a:xfrm>
            <a:off x="311700" y="1061700"/>
            <a:ext cx="8650500" cy="413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/>
              <a:t>Друзья! Я приготовил для вас интересную игру путешествие по различным видам спорта.Для игры вам понадобится смартфон и интернет!</a:t>
            </a:r>
            <a:endParaRPr sz="18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/>
              <a:t> Все готовы?</a:t>
            </a:r>
            <a:endParaRPr sz="18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/>
              <a:t>На старт! Внимание! Марш!</a:t>
            </a:r>
            <a:endParaRPr sz="1800"/>
          </a:p>
        </p:txBody>
      </p:sp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10800000">
            <a:off x="-7306385" y="4991100"/>
            <a:ext cx="7458785" cy="72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1650" y="2506000"/>
            <a:ext cx="4925900" cy="2405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/>
              <a:t>Собери пазл</a:t>
            </a:r>
            <a:endParaRPr sz="2400"/>
          </a:p>
        </p:txBody>
      </p:sp>
      <p:sp>
        <p:nvSpPr>
          <p:cNvPr id="69" name="Google Shape;69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ru"/>
              <a:t>https://learningapps.org/qrcode.php?id=pgh4260ma19</a:t>
            </a:r>
            <a:endParaRPr/>
          </a:p>
        </p:txBody>
      </p:sp>
      <p:pic>
        <p:nvPicPr>
          <p:cNvPr id="70" name="Google Shape;70;p15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5950" y="1056000"/>
            <a:ext cx="2731874" cy="2731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3475" y="870400"/>
            <a:ext cx="2731875" cy="2773800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5"/>
          <p:cNvSpPr/>
          <p:nvPr/>
        </p:nvSpPr>
        <p:spPr>
          <a:xfrm>
            <a:off x="3228600" y="1358125"/>
            <a:ext cx="2324100" cy="19800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99999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отсканируй и перейди по ссылке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/>
              <a:t>Найди слова из букв</a:t>
            </a:r>
            <a:endParaRPr sz="2400"/>
          </a:p>
        </p:txBody>
      </p:sp>
      <p:sp>
        <p:nvSpPr>
          <p:cNvPr id="78" name="Google Shape;78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ru"/>
              <a:t>    https://learningapps.org/qrcode.php?id=p0e51q3kc19</a:t>
            </a:r>
            <a:endParaRPr/>
          </a:p>
        </p:txBody>
      </p:sp>
      <p:pic>
        <p:nvPicPr>
          <p:cNvPr id="79" name="Google Shape;79;p16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0200" y="1017725"/>
            <a:ext cx="2796700" cy="2244001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6"/>
          <p:cNvSpPr txBox="1"/>
          <p:nvPr/>
        </p:nvSpPr>
        <p:spPr>
          <a:xfrm>
            <a:off x="5524550" y="639725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342900" marR="342900" lvl="0" indent="0" algn="ctr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sz="900" b="1">
              <a:solidFill>
                <a:srgbClr val="555555"/>
              </a:solidFill>
              <a:highlight>
                <a:srgbClr val="FFFFFF"/>
              </a:highlight>
            </a:endParaRPr>
          </a:p>
          <a:p>
            <a:pPr marL="241300" marR="241300" lvl="0" indent="0" algn="ctr" rtl="0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None/>
            </a:pPr>
            <a:endParaRPr sz="900">
              <a:solidFill>
                <a:srgbClr val="555555"/>
              </a:solidFill>
              <a:highlight>
                <a:srgbClr val="FFFFFF"/>
              </a:highlight>
            </a:endParaRPr>
          </a:p>
        </p:txBody>
      </p:sp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3550" y="1017713"/>
            <a:ext cx="2924175" cy="23087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/>
          <p:nvPr/>
        </p:nvSpPr>
        <p:spPr>
          <a:xfrm>
            <a:off x="3247725" y="1080750"/>
            <a:ext cx="2324100" cy="19800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99999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отсканируй и перейди по ссылке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7"/>
          <p:cNvSpPr txBox="1">
            <a:spLocks noGrp="1"/>
          </p:cNvSpPr>
          <p:nvPr>
            <p:ph type="title"/>
          </p:nvPr>
        </p:nvSpPr>
        <p:spPr>
          <a:xfrm>
            <a:off x="531700" y="473725"/>
            <a:ext cx="8520600" cy="56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/>
              <a:t>Чтобы поиграть со мной, разгадай кроссворд и раскрась меня.</a:t>
            </a:r>
            <a:endParaRPr sz="1800"/>
          </a:p>
        </p:txBody>
      </p:sp>
      <p:sp>
        <p:nvSpPr>
          <p:cNvPr id="88" name="Google Shape;88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85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/>
              <a:t>                                                                        </a:t>
            </a:r>
            <a:endParaRPr dirty="0"/>
          </a:p>
          <a:p>
            <a:pPr marL="0" lvl="0" indent="0" algn="r" rtl="0">
              <a:spcBef>
                <a:spcPts val="160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r" rtl="0">
              <a:spcBef>
                <a:spcPts val="160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r" rtl="0">
              <a:spcBef>
                <a:spcPts val="160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r" rtl="0">
              <a:spcBef>
                <a:spcPts val="160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ctr" rtl="0">
              <a:spcBef>
                <a:spcPts val="160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ctr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 dirty="0"/>
              <a:t>https://learningapps.org/qrcode. php?id=p84891w1519                                                        </a:t>
            </a:r>
            <a:endParaRPr dirty="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ru" dirty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dirty="0"/>
          </a:p>
        </p:txBody>
      </p:sp>
      <p:pic>
        <p:nvPicPr>
          <p:cNvPr id="89" name="Google Shape;89;p17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7750" y="1042525"/>
            <a:ext cx="4275474" cy="32000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64400" cy="57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/>
              <a:t>Пройди опрос и узнай кто лучше всех разбирается в видах спорта.</a:t>
            </a:r>
            <a:endParaRPr sz="1800"/>
          </a:p>
        </p:txBody>
      </p:sp>
      <p:sp>
        <p:nvSpPr>
          <p:cNvPr id="95" name="Google Shape;95;p18"/>
          <p:cNvSpPr txBox="1">
            <a:spLocks noGrp="1"/>
          </p:cNvSpPr>
          <p:nvPr>
            <p:ph type="body" idx="1"/>
          </p:nvPr>
        </p:nvSpPr>
        <p:spPr>
          <a:xfrm>
            <a:off x="225625" y="1152475"/>
            <a:ext cx="8520600" cy="356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ru"/>
              <a:t>https://www.plickers.com/classes/5dd4f7d9871c55001105835c</a:t>
            </a:r>
            <a:endParaRPr/>
          </a:p>
        </p:txBody>
      </p:sp>
      <p:pic>
        <p:nvPicPr>
          <p:cNvPr id="96" name="Google Shape;96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5625" y="912250"/>
            <a:ext cx="6886700" cy="331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2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/>
              <a:t>Собери пазл, посмотрим кто самый внимательный.</a:t>
            </a:r>
            <a:endParaRPr sz="2400"/>
          </a:p>
        </p:txBody>
      </p:sp>
      <p:sp>
        <p:nvSpPr>
          <p:cNvPr id="102" name="Google Shape;102;p19"/>
          <p:cNvSpPr txBox="1">
            <a:spLocks noGrp="1"/>
          </p:cNvSpPr>
          <p:nvPr>
            <p:ph type="body" idx="1"/>
          </p:nvPr>
        </p:nvSpPr>
        <p:spPr>
          <a:xfrm>
            <a:off x="332850" y="1017725"/>
            <a:ext cx="8478300" cy="355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                                                                  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/>
              <a:t>                                                                  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/>
              <a:t>                                           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/>
              <a:t>   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ru" u="sng">
                <a:solidFill>
                  <a:schemeClr val="hlink"/>
                </a:solidFill>
                <a:hlinkClick r:id="rId3"/>
              </a:rPr>
              <a:t>https://www.jigsawplanet.com/?rc=play&amp;pid=36a0ba74f25a</a:t>
            </a:r>
            <a:endParaRPr/>
          </a:p>
        </p:txBody>
      </p:sp>
      <p:pic>
        <p:nvPicPr>
          <p:cNvPr id="103" name="Google Shape;103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5400000">
            <a:off x="2419913" y="-90263"/>
            <a:ext cx="2984225" cy="53180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/>
              <a:t>Молодцы! Отлично поиграли!</a:t>
            </a:r>
            <a:endParaRPr sz="2400"/>
          </a:p>
        </p:txBody>
      </p:sp>
      <p:pic>
        <p:nvPicPr>
          <p:cNvPr id="109" name="Google Shape;109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26875" y="1755925"/>
            <a:ext cx="4796375" cy="2534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128</Words>
  <Application>Microsoft Office PowerPoint</Application>
  <PresentationFormat>Экран (16:9)</PresentationFormat>
  <Paragraphs>48</Paragraphs>
  <Slides>8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Simple Light</vt:lpstr>
      <vt:lpstr>Интерактивная игра виды спорта</vt:lpstr>
      <vt:lpstr>Правила игры</vt:lpstr>
      <vt:lpstr>Собери пазл</vt:lpstr>
      <vt:lpstr>Найди слова из букв</vt:lpstr>
      <vt:lpstr>Чтобы поиграть со мной, разгадай кроссворд и раскрась меня.</vt:lpstr>
      <vt:lpstr>Пройди опрос и узнай кто лучше всех разбирается в видах спорта.</vt:lpstr>
      <vt:lpstr>Собери пазл, посмотрим кто самый внимательный.</vt:lpstr>
      <vt:lpstr>Молодцы! Отлично поиграли!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Интерактивная игра виды спорта</dc:title>
  <cp:lastModifiedBy>рафхат</cp:lastModifiedBy>
  <cp:revision>1</cp:revision>
  <dcterms:modified xsi:type="dcterms:W3CDTF">2020-08-14T20:15:38Z</dcterms:modified>
</cp:coreProperties>
</file>