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4" r:id="rId3"/>
    <p:sldId id="275" r:id="rId4"/>
    <p:sldId id="276" r:id="rId5"/>
    <p:sldId id="277" r:id="rId6"/>
    <p:sldId id="278" r:id="rId7"/>
    <p:sldId id="280" r:id="rId8"/>
    <p:sldId id="281" r:id="rId9"/>
    <p:sldId id="287" r:id="rId10"/>
    <p:sldId id="288" r:id="rId11"/>
    <p:sldId id="285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67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27F00CBA-C4EB-4A4C-8FDF-67CAAA523239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DBA1EC7-DDFC-4FFE-96E9-680BA0639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4062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37C28-082D-4915-85A4-5B77F2D8E7E1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AFF87-7430-424F-BD02-D153E583A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4407332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53258-965C-469A-912B-9E529081E2A6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7EF1-051E-4997-8CBA-FB828FA0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9151743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01E85-5508-4EAE-B541-C53A83EF5D28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C9172-17AE-4702-96AE-5D0B89F3F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746658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8D245-E129-4571-B62D-5658AFC1D0C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DCD3-4F64-46B2-853B-83B1E9CB9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269263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EE106-7655-4D5F-BC49-173DCF65FADA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581E1-09A3-468B-B2C6-18B2C7267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2432419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949B-2B49-4B8D-AB68-656844065C11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B9CD3-CC29-4F85-BB74-A87ABA772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03055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9BE3E-3E69-4381-9168-9BB3D9A9E2B2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20B0D-D9E3-4941-B4F1-996645326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965320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29995-E810-4FD4-8044-A8D35A81D2C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F216C-7A3C-4E39-84C9-708BF6028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2233571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41A6-62AD-4F70-AA37-B0D184C70333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FC937-9183-4721-9F97-9018745D9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8658316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F7096-5CB5-413C-8C3E-90521954858B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9849-4339-46E9-ACAF-C808D885E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365784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EBC0-9FDC-44BE-B320-84DA9A39A5E7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5021-F301-4680-A06B-1B43F13B8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293514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DE8AF4-4732-4566-A8F6-355788709EBB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B74DB7-8C9D-4453-8A13-EB7911ED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47;&#1086;&#1083;&#1086;&#1090;&#1086;&#1081;%20&#1074;&#1077;&#1082;\&#1059;&#1083;&#1072;&#1085;&#1086;&#1074;&#1072;%20-%204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47;&#1086;&#1083;&#1086;&#1090;&#1086;&#1081;%20&#1074;&#1077;&#1082;\&#1060;&#1105;&#1076;&#1086;&#1088;%20&#1064;&#1072;&#1083;&#1103;&#1087;&#1080;&#1085;%20&#1044;&#1091;&#1073;&#1080;&#1085;&#1091;&#1096;&#1082;&#1072;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47;&#1086;&#1083;&#1086;&#1090;&#1086;&#1081;%20&#1074;&#1077;&#1082;\&#1047;&#1088;&#1080;&#1090;&#1077;&#1083;&#1100;&#1085;&#1072;&#1103;%20&#1075;&#1080;&#1084;&#1085;&#1072;&#1089;&#1090;&#1080;&#1082;&#1072;.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4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9642" y="-277599"/>
            <a:ext cx="9363642" cy="7306999"/>
          </a:xfrm>
          <a:prstGeom prst="rect">
            <a:avLst/>
          </a:prstGeom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915816" y="0"/>
            <a:ext cx="7358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СОШ №9 г. Серпухов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0778" y="620688"/>
            <a:ext cx="8723222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</a:rPr>
              <a:t>Урок по курсу окружающий мир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</a:rPr>
              <a:t>                         4 класс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040" y="6488668"/>
            <a:ext cx="284565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Учитель: Шерешева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Е.Е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Уланова - 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4471" y="0"/>
            <a:ext cx="8875058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6" name="Рисунок 5" descr="8896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0"/>
            <a:ext cx="4788024" cy="1982541"/>
          </a:xfrm>
          <a:prstGeom prst="rect">
            <a:avLst/>
          </a:prstGeom>
        </p:spPr>
      </p:pic>
      <p:pic>
        <p:nvPicPr>
          <p:cNvPr id="7" name="Рисунок 6" descr="mgu-chaykovskiy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50386"/>
            <a:ext cx="4355976" cy="29076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9992" y="1988840"/>
            <a:ext cx="4408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Консерватория им.Римского-Корсакова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573016"/>
            <a:ext cx="353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Консерватория им.Чайковского</a:t>
            </a:r>
            <a:endParaRPr lang="ru-RU" dirty="0"/>
          </a:p>
        </p:txBody>
      </p:sp>
      <p:pic>
        <p:nvPicPr>
          <p:cNvPr id="10" name="Рисунок 9" descr="1-anton-rubenste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771800" cy="2771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2852936"/>
            <a:ext cx="1961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Рубинштейн А.Г.</a:t>
            </a:r>
            <a:endParaRPr lang="ru-RU" dirty="0"/>
          </a:p>
        </p:txBody>
      </p:sp>
      <p:pic>
        <p:nvPicPr>
          <p:cNvPr id="12" name="Рисунок 11" descr="i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3" y="2564904"/>
            <a:ext cx="2052228" cy="2736304"/>
          </a:xfrm>
          <a:prstGeom prst="rect">
            <a:avLst/>
          </a:prstGeom>
        </p:spPr>
      </p:pic>
      <p:pic>
        <p:nvPicPr>
          <p:cNvPr id="13" name="Рисунок 12" descr="i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2420888"/>
            <a:ext cx="2267744" cy="33889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0" y="5445224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Чайковский П.И.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308304" y="5949280"/>
            <a:ext cx="147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Глинка М.И.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3" name="Рисунок 2" descr="b4fkZygrLS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034162" cy="5733256"/>
          </a:xfrm>
          <a:prstGeom prst="rect">
            <a:avLst/>
          </a:prstGeom>
        </p:spPr>
      </p:pic>
      <p:pic>
        <p:nvPicPr>
          <p:cNvPr id="4" name="Рисунок 3" descr="Шаляпин-Каза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1809" y="0"/>
            <a:ext cx="4742191" cy="5733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5805264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Шаляпин Ф.И.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5805264"/>
            <a:ext cx="398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Памятник Ф.И.Шаляпину в г.Казани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3" name="Фёдор Шаляпин Дубинуш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3" name="Зрительная гимнастика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752"/>
            <a:ext cx="9144000" cy="686150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1008"/>
            <a:ext cx="4475989" cy="3356992"/>
          </a:xfrm>
          <a:prstGeom prst="rect">
            <a:avLst/>
          </a:prstGeom>
        </p:spPr>
      </p:pic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359101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894566"/>
                <a:gridCol w="6249434"/>
              </a:tblGrid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деятель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Вклад в развитие культуры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М, И. Глинка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Певец с мировым именем, «русский бас».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Ф. И. Шаляпин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Основатель национальной музыкальной школы в России.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П. И. Чайковский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«Ручей в берёзовой роще»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И. И. Шишкин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Его именем названа Московская консерватория.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И. И. Левитан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«Зимний вечер»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А. С. Пушкин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«Ванька»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А. П. Чехов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«Золотая осень»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2051720" y="1052736"/>
            <a:ext cx="936048" cy="720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267744" y="1052736"/>
            <a:ext cx="86409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123728" y="3501008"/>
            <a:ext cx="864040" cy="57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195736" y="3429000"/>
            <a:ext cx="129614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123728" y="5517232"/>
            <a:ext cx="86409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979712" y="5517232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763688" y="6021288"/>
            <a:ext cx="1224136" cy="4767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img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30306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6987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5660973" cy="584775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</a:rPr>
              <a:t>Правила работы в группах</a:t>
            </a:r>
          </a:p>
        </p:txBody>
      </p:sp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468313" y="1773238"/>
            <a:ext cx="8424862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800">
                <a:ea typeface="Calibri" pitchFamily="34" charset="0"/>
                <a:cs typeface="Arial" charset="0"/>
              </a:rPr>
              <a:t>А) Не нужно слушать товарища по группе.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 i="1">
                <a:ea typeface="Calibri" pitchFamily="34" charset="0"/>
                <a:cs typeface="Arial" charset="0"/>
              </a:rPr>
              <a:t>Б</a:t>
            </a:r>
            <a:r>
              <a:rPr lang="ru-RU" altLang="ru-RU" sz="2800">
                <a:ea typeface="Calibri" pitchFamily="34" charset="0"/>
                <a:cs typeface="Arial" charset="0"/>
              </a:rPr>
              <a:t>) Каждый имеет право высказаться.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В) Можно смеяться над ошибками товарища.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980728"/>
            <a:ext cx="581633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Первая группа исследователей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30306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6987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5660973" cy="584775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</a:rPr>
              <a:t>Правила работы в группах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5787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Вторая группа исследователей</a:t>
            </a:r>
          </a:p>
        </p:txBody>
      </p:sp>
      <p:sp>
        <p:nvSpPr>
          <p:cNvPr id="4101" name="Rectangle 1"/>
          <p:cNvSpPr>
            <a:spLocks noChangeArrowheads="1"/>
          </p:cNvSpPr>
          <p:nvPr/>
        </p:nvSpPr>
        <p:spPr bwMode="auto">
          <a:xfrm>
            <a:off x="539750" y="1773238"/>
            <a:ext cx="6516688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800">
                <a:ea typeface="Calibri" pitchFamily="34" charset="0"/>
                <a:cs typeface="Arial" charset="0"/>
              </a:rPr>
              <a:t>А)</a:t>
            </a:r>
            <a:r>
              <a:rPr lang="ru-RU" altLang="ru-RU" sz="2800" i="1">
                <a:ea typeface="Calibri" pitchFamily="34" charset="0"/>
                <a:cs typeface="Arial" charset="0"/>
              </a:rPr>
              <a:t> </a:t>
            </a:r>
            <a:r>
              <a:rPr lang="ru-RU" altLang="ru-RU" sz="2800">
                <a:ea typeface="Calibri" pitchFamily="34" charset="0"/>
                <a:cs typeface="Arial" charset="0"/>
              </a:rPr>
              <a:t>Главное результат группы.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Б) Главное – доказать свою доброту.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В) Перебивай собеседников.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30306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6987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5660973" cy="584775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</a:rPr>
              <a:t>Правила работы в группах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5740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Третья группа исследователей</a:t>
            </a:r>
          </a:p>
        </p:txBody>
      </p:sp>
      <p:sp>
        <p:nvSpPr>
          <p:cNvPr id="5125" name="Rectangle 1"/>
          <p:cNvSpPr>
            <a:spLocks noChangeArrowheads="1"/>
          </p:cNvSpPr>
          <p:nvPr/>
        </p:nvSpPr>
        <p:spPr bwMode="auto">
          <a:xfrm>
            <a:off x="539750" y="1773238"/>
            <a:ext cx="7488238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800">
                <a:ea typeface="Calibri" pitchFamily="34" charset="0"/>
                <a:cs typeface="Arial" charset="0"/>
              </a:rPr>
              <a:t>А) Говори одновременно с другими.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Б) Нельзя отстаивать своё мнение.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В) Говори по теме, кратко и понятно.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30306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6987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260648"/>
            <a:ext cx="5660973" cy="584775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</a:rPr>
              <a:t>Правила работы в группах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6358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</a:rPr>
              <a:t>Четвёртая группа исследователей</a:t>
            </a:r>
          </a:p>
        </p:txBody>
      </p:sp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539750" y="1773238"/>
            <a:ext cx="712787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800">
                <a:ea typeface="Calibri" pitchFamily="34" charset="0"/>
                <a:cs typeface="Arial" charset="0"/>
              </a:rPr>
              <a:t>А) Не согласен-предлагай.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Б) Говори одновременно с другими.</a:t>
            </a:r>
          </a:p>
          <a:p>
            <a:endParaRPr lang="ru-RU" altLang="ru-RU" sz="2800">
              <a:ea typeface="Calibri" pitchFamily="34" charset="0"/>
              <a:cs typeface="Arial" charset="0"/>
            </a:endParaRPr>
          </a:p>
          <a:p>
            <a:r>
              <a:rPr lang="ru-RU" altLang="ru-RU" sz="2800">
                <a:ea typeface="Calibri" pitchFamily="34" charset="0"/>
                <a:cs typeface="Arial" charset="0"/>
              </a:rPr>
              <a:t>В) Не слушай своего товарища.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0234"/>
            <a:ext cx="9144000" cy="71984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7744" y="2420889"/>
            <a:ext cx="5112568" cy="1200329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культура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2926" y="0"/>
            <a:ext cx="932985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229200"/>
            <a:ext cx="8496944" cy="13681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«Золотой век театра, музыки,</a:t>
            </a:r>
          </a:p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литературы и искусства».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3200400" y="1905000"/>
            <a:ext cx="2667000" cy="1828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План-кластер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685800" y="685800"/>
            <a:ext cx="2446040" cy="130304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Развитие театрального искусства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323528" y="4149080"/>
            <a:ext cx="2609850" cy="1270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Развитие музыкального искусства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5508104" y="4581128"/>
            <a:ext cx="2878832" cy="1371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Рассвет изобразительного искусства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6012160" y="260648"/>
            <a:ext cx="2667000" cy="1295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Рассвет </a:t>
            </a:r>
            <a:r>
              <a:rPr lang="ru-RU" sz="2400" b="1" dirty="0" err="1" smtClean="0">
                <a:solidFill>
                  <a:srgbClr val="000066"/>
                </a:solidFill>
                <a:latin typeface="Times New Roman" pitchFamily="18" charset="0"/>
              </a:rPr>
              <a:t>литнратуры</a:t>
            </a: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</a:rPr>
              <a:t> в России в 19 веке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 flipV="1">
            <a:off x="3275856" y="1484784"/>
            <a:ext cx="534144" cy="572616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3275856" y="3717032"/>
            <a:ext cx="381000" cy="304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5558408" y="3429000"/>
            <a:ext cx="741784" cy="792088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V="1">
            <a:off x="5796136" y="1844824"/>
            <a:ext cx="648072" cy="576064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animBg="1"/>
      <p:bldP spid="11269" grpId="0" animBg="1"/>
      <p:bldP spid="112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564654547674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95936" cy="2996952"/>
          </a:xfrm>
          <a:prstGeom prst="rect">
            <a:avLst/>
          </a:prstGeom>
        </p:spPr>
      </p:pic>
      <p:pic>
        <p:nvPicPr>
          <p:cNvPr id="3" name="Рисунок 2" descr="8996-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32656"/>
            <a:ext cx="4746104" cy="3458723"/>
          </a:xfrm>
          <a:prstGeom prst="rect">
            <a:avLst/>
          </a:prstGeom>
        </p:spPr>
      </p:pic>
      <p:pic>
        <p:nvPicPr>
          <p:cNvPr id="4" name="Рисунок 3" descr="680398_1305141350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679615"/>
            <a:ext cx="4674096" cy="3178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2988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Александрийский театр </a:t>
            </a:r>
          </a:p>
          <a:p>
            <a:endParaRPr lang="ru-RU" b="1" dirty="0" smtClean="0"/>
          </a:p>
          <a:p>
            <a:r>
              <a:rPr lang="ru-RU" b="1" dirty="0" smtClean="0"/>
              <a:t>       в  </a:t>
            </a:r>
            <a:r>
              <a:rPr lang="ru-RU" b="1" dirty="0" smtClean="0"/>
              <a:t>Петербурге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861048"/>
            <a:ext cx="3053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Большой театр в Москве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3861048"/>
            <a:ext cx="2926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Одна из балетных школ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Слайд 1&quot;/&gt;&lt;property id=&quot;20307&quot; value=&quot;256&quot;/&gt;&lt;/object&gt;&lt;object type=&quot;3&quot; unique_id=&quot;10035&quot;&gt;&lt;property id=&quot;20148&quot; value=&quot;5&quot;/&gt;&lt;property id=&quot;20300&quot; value=&quot;Слайд 12&quot;/&gt;&lt;property id=&quot;20307&quot; value=&quot;257&quot;/&gt;&lt;/object&gt;&lt;object type=&quot;3&quot; unique_id=&quot;10036&quot;&gt;&lt;property id=&quot;20148&quot; value=&quot;5&quot;/&gt;&lt;property id=&quot;20300&quot; value=&quot;Слайд 6&quot;/&gt;&lt;property id=&quot;20307&quot; value=&quot;258&quot;/&gt;&lt;/object&gt;&lt;object type=&quot;3&quot; unique_id=&quot;10037&quot;&gt;&lt;property id=&quot;20148&quot; value=&quot;5&quot;/&gt;&lt;property id=&quot;20300&quot; value=&quot;Слайд 8&quot;/&gt;&lt;property id=&quot;20307&quot; value=&quot;259&quot;/&gt;&lt;/object&gt;&lt;object type=&quot;3&quot; unique_id=&quot;10039&quot;&gt;&lt;property id=&quot;20148&quot; value=&quot;5&quot;/&gt;&lt;property id=&quot;20300&quot; value=&quot;Слайд 5&quot;/&gt;&lt;property id=&quot;20307&quot; value=&quot;262&quot;/&gt;&lt;/object&gt;&lt;object type=&quot;3&quot; unique_id=&quot;10040&quot;&gt;&lt;property id=&quot;20148&quot; value=&quot;5&quot;/&gt;&lt;property id=&quot;20300&quot; value=&quot;Слайд 10&quot;/&gt;&lt;property id=&quot;20307&quot; value=&quot;263&quot;/&gt;&lt;/object&gt;&lt;object type=&quot;3&quot; unique_id=&quot;10041&quot;&gt;&lt;property id=&quot;20148&quot; value=&quot;5&quot;/&gt;&lt;property id=&quot;20300&quot; value=&quot;Слайд 14&quot;/&gt;&lt;property id=&quot;20307&quot; value=&quot;264&quot;/&gt;&lt;/object&gt;&lt;object type=&quot;3&quot; unique_id=&quot;10043&quot;&gt;&lt;property id=&quot;20148&quot; value=&quot;5&quot;/&gt;&lt;property id=&quot;20300&quot; value=&quot;Слайд 15&quot;/&gt;&lt;property id=&quot;20307&quot; value=&quot;266&quot;/&gt;&lt;/object&gt;&lt;object type=&quot;3&quot; unique_id=&quot;10044&quot;&gt;&lt;property id=&quot;20148&quot; value=&quot;5&quot;/&gt;&lt;property id=&quot;20300&quot; value=&quot;Слайд 16 - &amp;quot;Интернет-источники&amp;quot;&quot;/&gt;&lt;property id=&quot;20307&quot; value=&quot;260&quot;/&gt;&lt;/object&gt;&lt;object type=&quot;3&quot; unique_id=&quot;10045&quot;&gt;&lt;property id=&quot;20148&quot; value=&quot;5&quot;/&gt;&lt;property id=&quot;20300&quot; value=&quot;Слайд 2&quot;/&gt;&lt;property id=&quot;20307&quot; value=&quot;269&quot;/&gt;&lt;/object&gt;&lt;object type=&quot;3&quot; unique_id=&quot;10046&quot;&gt;&lt;property id=&quot;20148&quot; value=&quot;5&quot;/&gt;&lt;property id=&quot;20300&quot; value=&quot;Слайд 3&quot;/&gt;&lt;property id=&quot;20307&quot; value=&quot;268&quot;/&gt;&lt;/object&gt;&lt;object type=&quot;3&quot; unique_id=&quot;10047&quot;&gt;&lt;property id=&quot;20148&quot; value=&quot;5&quot;/&gt;&lt;property id=&quot;20300&quot; value=&quot;Слайд 4&quot;/&gt;&lt;property id=&quot;20307&quot; value=&quot;267&quot;/&gt;&lt;/object&gt;&lt;object type=&quot;3&quot; unique_id=&quot;10048&quot;&gt;&lt;property id=&quot;20148&quot; value=&quot;5&quot;/&gt;&lt;property id=&quot;20300&quot; value=&quot;Слайд 7&quot;/&gt;&lt;property id=&quot;20307&quot; value=&quot;270&quot;/&gt;&lt;/object&gt;&lt;object type=&quot;3&quot; unique_id=&quot;10049&quot;&gt;&lt;property id=&quot;20148&quot; value=&quot;5&quot;/&gt;&lt;property id=&quot;20300&quot; value=&quot;Слайд 9&quot;/&gt;&lt;property id=&quot;20307&quot; value=&quot;271&quot;/&gt;&lt;/object&gt;&lt;object type=&quot;3&quot; unique_id=&quot;10050&quot;&gt;&lt;property id=&quot;20148&quot; value=&quot;5&quot;/&gt;&lt;property id=&quot;20300&quot; value=&quot;Слайд 11&quot;/&gt;&lt;property id=&quot;20307&quot; value=&quot;273&quot;/&gt;&lt;/object&gt;&lt;object type=&quot;3&quot; unique_id=&quot;10051&quot;&gt;&lt;property id=&quot;20148&quot; value=&quot;5&quot;/&gt;&lt;property id=&quot;20300&quot; value=&quot;Слайд 13&quot;/&gt;&lt;property id=&quot;20307&quot; value=&quot;27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276</Words>
  <Application>Microsoft Office PowerPoint</Application>
  <PresentationFormat>Экран (4:3)</PresentationFormat>
  <Paragraphs>68</Paragraphs>
  <Slides>19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80</cp:revision>
  <dcterms:created xsi:type="dcterms:W3CDTF">2012-05-29T07:11:05Z</dcterms:created>
  <dcterms:modified xsi:type="dcterms:W3CDTF">2017-03-02T16:01:22Z</dcterms:modified>
</cp:coreProperties>
</file>