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72" r:id="rId4"/>
    <p:sldId id="273" r:id="rId5"/>
    <p:sldId id="266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57" r:id="rId14"/>
    <p:sldId id="268" r:id="rId15"/>
    <p:sldId id="269" r:id="rId16"/>
    <p:sldId id="264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2857" autoAdjust="0"/>
  </p:normalViewPr>
  <p:slideViewPr>
    <p:cSldViewPr>
      <p:cViewPr varScale="1">
        <p:scale>
          <a:sx n="54" d="100"/>
          <a:sy n="54" d="100"/>
        </p:scale>
        <p:origin x="12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17D9B-2FCF-4639-98A6-AC438D115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8F55-0B34-4059-8CE1-A740EDA7D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9BB9-23FF-4685-A9F4-01F87FC76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AC873C9-2D2C-407F-9AEC-F96ECFAF81B6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D2A9616-FD61-4E09-B83C-AABE5554D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82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AA4353E-DF02-4A17-97B1-211D86FD63C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21D7DA4-3494-4D9B-969A-807F41BBF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429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3931709-EBBF-42B3-8108-9E8B3978FFDE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8D115B1-AD6B-4015-BE16-F1FD7B15A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045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F386129-650F-4F4E-8C74-9C410AC3B20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FE5FA0E-7CE8-45F8-AABE-4DE88CA7C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626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BF891C0-7349-4425-87AB-504094A239D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8A61756-2196-4073-94D0-4119BFE7D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36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25A810B-3529-4FDE-96D9-368AD9C6C57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F1E84F2-03DA-4F42-9DDD-76834EBC4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82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A79E08B-406C-424A-BED8-582C30141D0E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061AF41-BB1E-48E1-B5A6-18603F668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346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66BC1D4-5E62-4B3F-92CE-2C69DC12D6B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5083D2C-ED14-4622-B552-49251A5F0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3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5E8BB-8402-41D3-BF83-B5C2E29DA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3F7A182-CCFC-4B76-B0E6-BBF7A315C49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3AB1314-128B-46FD-9CD0-E73563E3D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217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5FE64F1-11B7-42A8-A0C9-79E94741719D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1E5C9E8-72F0-4ADF-B937-165B36467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5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642B529-9CBA-4874-8C9A-2FC85092F0F6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B857438-B5C6-4836-A129-C276F0988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47CE-0E5B-46A6-B410-0A6A8FBBE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13FCD-B4F7-4382-9835-160AE99C2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F366A-8118-4456-99B1-1981C8623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89651-2ED8-445B-A038-A314BCCC9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51C21-6DC8-46CF-A4C0-0919DF5AD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7199-1CB0-4BC0-ABA3-B8BE1D86E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3977C-CA41-4E43-AA2F-BD82C3C83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C58B36A-01C8-482E-B7BA-95FED1EDB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E21D6A9-08F9-46DB-8096-5CCDEB3F9D94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116E646-E12B-4E73-B5CB-BD481F0DF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20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323850" y="188913"/>
            <a:ext cx="8640763" cy="1470025"/>
          </a:xfrm>
        </p:spPr>
        <p:txBody>
          <a:bodyPr/>
          <a:lstStyle/>
          <a:p>
            <a:r>
              <a:rPr lang="ru-RU" altLang="ru-RU" b="1">
                <a:solidFill>
                  <a:srgbClr val="00B050"/>
                </a:solidFill>
                <a:latin typeface="Arial" charset="0"/>
                <a:cs typeface="Arial" charset="0"/>
              </a:rPr>
              <a:t>Опрос домашнего задания</a:t>
            </a:r>
          </a:p>
        </p:txBody>
      </p:sp>
      <p:sp>
        <p:nvSpPr>
          <p:cNvPr id="286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412875"/>
            <a:ext cx="8713788" cy="1752600"/>
          </a:xfrm>
        </p:spPr>
        <p:txBody>
          <a:bodyPr/>
          <a:lstStyle/>
          <a:p>
            <a:r>
              <a:rPr lang="ru-RU" altLang="ru-RU" sz="4400">
                <a:solidFill>
                  <a:srgbClr val="0070C0"/>
                </a:solidFill>
                <a:latin typeface="Arial Black" pitchFamily="34" charset="0"/>
              </a:rPr>
              <a:t>Тема: </a:t>
            </a:r>
          </a:p>
          <a:p>
            <a:r>
              <a:rPr lang="ru-RU" altLang="ru-RU" sz="4400">
                <a:solidFill>
                  <a:srgbClr val="0070C0"/>
                </a:solidFill>
                <a:latin typeface="Arial Black" pitchFamily="34" charset="0"/>
              </a:rPr>
              <a:t>Великобритания: экономическое лидерство и политическая стабильность.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885608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6200"/>
            <a:ext cx="31464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76200"/>
            <a:ext cx="2895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12420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/>
              <a:t>ДВА ПУТИ </a:t>
            </a:r>
            <a:br>
              <a:rPr lang="ru-RU" sz="4000"/>
            </a:br>
            <a:r>
              <a:rPr lang="ru-RU" sz="4000"/>
              <a:t>ОБЪЕДИНЕНИЯ ИТАЛИИ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267200" cy="4525963"/>
          </a:xfrm>
        </p:spPr>
        <p:txBody>
          <a:bodyPr/>
          <a:lstStyle/>
          <a:p>
            <a:pPr algn="ctr" eaLnBrk="1" hangingPunct="1"/>
            <a:r>
              <a:rPr lang="ru-RU" sz="3600" b="1" u="sng" dirty="0">
                <a:solidFill>
                  <a:srgbClr val="0070C0"/>
                </a:solidFill>
              </a:rPr>
              <a:t>ПУТЬ «СНИЗУ»</a:t>
            </a:r>
          </a:p>
          <a:p>
            <a:pPr algn="ctr" eaLnBrk="1" hangingPunct="1"/>
            <a:endParaRPr lang="ru-RU" sz="3600" b="1" dirty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3600" b="1" dirty="0">
                <a:solidFill>
                  <a:srgbClr val="0070C0"/>
                </a:solidFill>
              </a:rPr>
              <a:t>	ДЖУЗЕППЕ МАДЗИНИ</a:t>
            </a:r>
          </a:p>
          <a:p>
            <a:pPr algn="ctr" eaLnBrk="1" hangingPunct="1">
              <a:buFontTx/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3600" b="1" dirty="0">
                <a:solidFill>
                  <a:srgbClr val="0070C0"/>
                </a:solidFill>
              </a:rPr>
              <a:t>	ДЖУЗЕППЕ</a:t>
            </a:r>
          </a:p>
          <a:p>
            <a:pPr algn="ctr" eaLnBrk="1" hangingPunct="1">
              <a:buFontTx/>
              <a:buNone/>
            </a:pPr>
            <a:r>
              <a:rPr lang="ru-RU" sz="3600" b="1" dirty="0">
                <a:solidFill>
                  <a:srgbClr val="0070C0"/>
                </a:solidFill>
              </a:rPr>
              <a:t>	ГАРИБАЛЬДИ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600200"/>
            <a:ext cx="4191000" cy="4525963"/>
          </a:xfrm>
        </p:spPr>
        <p:txBody>
          <a:bodyPr/>
          <a:lstStyle/>
          <a:p>
            <a:pPr algn="ctr" eaLnBrk="1" hangingPunct="1"/>
            <a:r>
              <a:rPr lang="ru-RU" sz="4800" b="1" dirty="0">
                <a:solidFill>
                  <a:srgbClr val="C00000"/>
                </a:solidFill>
              </a:rPr>
              <a:t>ПУТЬ «СВЕРХУ»</a:t>
            </a:r>
          </a:p>
          <a:p>
            <a:pPr algn="ctr" eaLnBrk="1" hangingPunct="1"/>
            <a:endParaRPr lang="ru-RU" sz="4800" b="1" dirty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4800" b="1" dirty="0">
                <a:solidFill>
                  <a:srgbClr val="C00000"/>
                </a:solidFill>
              </a:rPr>
              <a:t>	КАМИЛЛО КАВУР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50533"/>
            <a:ext cx="711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8785225" cy="7191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Первичное закрепление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9728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8785225" cy="7191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Подведение итогов урока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59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ДОМАШНЕЕ ЗАДАНИЕ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4800" dirty="0">
                <a:solidFill>
                  <a:srgbClr val="C00000"/>
                </a:solidFill>
              </a:rPr>
              <a:t>Параграф 11, вопросы устно к параграфу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hd.multiurok.ru/html/2017/05/30/s_592d2249e73c7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9154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282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www.storinka.click/uploads/vs-ist-9-gisem-ros/vs-ist-9-gisem-ros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73" y="152400"/>
            <a:ext cx="891302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20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921F3-5E7E-4242-93F3-F0B5AEB4F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2BFCDC-3948-4F6A-88A5-8F82E9108D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9" y="-91889"/>
            <a:ext cx="8877311" cy="7041777"/>
          </a:xfrm>
        </p:spPr>
      </p:pic>
    </p:spTree>
    <p:extLst>
      <p:ext uri="{BB962C8B-B14F-4D97-AF65-F5344CB8AC3E}">
        <p14:creationId xmlns:p14="http://schemas.microsoft.com/office/powerpoint/2010/main" val="187911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6D2CC-7898-416D-BE5D-036E9C60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185A1-BAD5-425B-9969-C65B3A4A2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Вопросы 2,3,4</a:t>
            </a:r>
          </a:p>
        </p:txBody>
      </p:sp>
    </p:spTree>
    <p:extLst>
      <p:ext uri="{BB962C8B-B14F-4D97-AF65-F5344CB8AC3E}">
        <p14:creationId xmlns:p14="http://schemas.microsoft.com/office/powerpoint/2010/main" val="394840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ctrTitle"/>
          </p:nvPr>
        </p:nvSpPr>
        <p:spPr>
          <a:xfrm>
            <a:off x="755650" y="188913"/>
            <a:ext cx="7772400" cy="344487"/>
          </a:xfrm>
        </p:spPr>
        <p:txBody>
          <a:bodyPr/>
          <a:lstStyle/>
          <a:p>
            <a:r>
              <a:rPr lang="ru-RU" altLang="ru-RU" b="1" dirty="0">
                <a:solidFill>
                  <a:srgbClr val="0070C0"/>
                </a:solidFill>
                <a:latin typeface="Arial Black" pitchFamily="34" charset="0"/>
              </a:rPr>
              <a:t>Актуализация</a:t>
            </a:r>
          </a:p>
        </p:txBody>
      </p:sp>
      <p:pic>
        <p:nvPicPr>
          <p:cNvPr id="4098" name="Picture 2" descr="http://3.bp.blogspot.com/-TLToKyxtzww/T411irZgTkI/AAAAAAAAAZc/4B2Q6A3FhFw/s1600/507px-Italia186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52578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siatourservis.kz/wp-content/uploads/2017/05/Flag-Italii-sovremennyj-19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63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46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50" y="115888"/>
            <a:ext cx="8928100" cy="1395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«От Альп до Сицилии»: объединение Италии. </a:t>
            </a:r>
            <a:r>
              <a:rPr lang="ru-RU" sz="4000" u="sng" dirty="0">
                <a:solidFill>
                  <a:srgbClr val="FF0000"/>
                </a:solidFill>
                <a:latin typeface="Arial Black" panose="020B0A04020102020204" pitchFamily="34" charset="0"/>
              </a:rPr>
              <a:t>стр. 100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08725"/>
            <a:ext cx="9144000" cy="4333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г. Калининграда СОШ № 57, Всеобщая история, параграф 11,  9а9б класс,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истории и обществознания </a:t>
            </a:r>
            <a:r>
              <a:rPr lang="ru-RU" sz="1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Занин</a:t>
            </a:r>
            <a:r>
              <a:rPr lang="ru-RU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М.А</a:t>
            </a:r>
          </a:p>
        </p:txBody>
      </p:sp>
      <p:pic>
        <p:nvPicPr>
          <p:cNvPr id="3074" name="Picture 2" descr="https://militaryarms.ru/wp-content/uploads/2018/05/ehtapy-obedineniya-ital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3058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491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"/>
            <a:ext cx="77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52400"/>
            <a:ext cx="5410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5"/>
          <p:cNvSpPr>
            <a:spLocks noChangeArrowheads="1" noChangeShapeType="1" noTextEdit="1"/>
          </p:cNvSpPr>
          <p:nvPr/>
        </p:nvSpPr>
        <p:spPr bwMode="auto">
          <a:xfrm>
            <a:off x="5562600" y="2362200"/>
            <a:ext cx="2209800" cy="209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Джузеппе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Мадзини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1805-1872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76200"/>
            <a:ext cx="5029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6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28956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Джузеппе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Гарибальди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1807-1882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43434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4572000" y="1600200"/>
            <a:ext cx="38100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Камилло Бенсо ди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Кавур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1810-1861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101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Оформление по умолчанию</vt:lpstr>
      <vt:lpstr>Тема Office</vt:lpstr>
      <vt:lpstr>Опрос домашнего задания</vt:lpstr>
      <vt:lpstr>Презентация PowerPoint</vt:lpstr>
      <vt:lpstr>Презентация PowerPoint</vt:lpstr>
      <vt:lpstr>Актуализация</vt:lpstr>
      <vt:lpstr>«От Альп до Сицилии»: объединение Италии. стр. 100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ДВА ПУТИ  ОБЪЕДИНЕНИЯ ИТАЛИИ</vt:lpstr>
      <vt:lpstr>Презентация PowerPoint</vt:lpstr>
      <vt:lpstr>Первичное закрепление</vt:lpstr>
      <vt:lpstr>Подведение итогов урока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</cp:lastModifiedBy>
  <cp:revision>12</cp:revision>
  <cp:lastPrinted>1601-01-01T00:00:00Z</cp:lastPrinted>
  <dcterms:created xsi:type="dcterms:W3CDTF">1601-01-01T00:00:00Z</dcterms:created>
  <dcterms:modified xsi:type="dcterms:W3CDTF">2019-12-11T21:30:03Z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