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89" r:id="rId5"/>
    <p:sldId id="261" r:id="rId6"/>
    <p:sldId id="262" r:id="rId7"/>
    <p:sldId id="290" r:id="rId8"/>
    <p:sldId id="264" r:id="rId9"/>
    <p:sldId id="263" r:id="rId10"/>
    <p:sldId id="291" r:id="rId11"/>
    <p:sldId id="265" r:id="rId12"/>
    <p:sldId id="266" r:id="rId13"/>
    <p:sldId id="29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13041A"/>
    <a:srgbClr val="060E18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9C0A9-C6C2-418E-8FD4-EA464D705142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05589-119D-4943-83FE-64E48D50B5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D9EAA-AB3E-4362-BEF2-4EC78A37431F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E2664-1D67-4ED2-A402-96AE3777DD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10B2B-88E9-497F-86BF-A8F256E8B45B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8B293-E8AB-4E9B-907E-5BBBEF2C88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63B50-67E9-4069-85C1-05B204C2554B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58AAB-08BB-42D4-9AFD-2D8F2BED43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F4F50-D89B-4112-94AF-75881C0AC0B5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20AED-9608-4F62-91DA-39ECECAABD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C018E-C826-4055-B2F4-69003A4B6FE3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E2CB8-1A06-4A7B-A8F2-9D575B48DD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F499A-0D26-4E0B-8E7F-E702D156F36B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9FAE6-E0E6-4141-B556-95E4F270BE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173DD-9BEC-4C06-8DA0-7D97FF002213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E9DF3-724D-4990-9640-74CECA0E20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6D2CB-D013-4265-8CA3-81FD45FFE442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98F74-9449-42D9-9038-363537065D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26A55-73C4-42EF-A70F-96CF8ECC6991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D2CF4-6F14-46D9-A286-860FCE0B6F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46C07-CE7D-433F-A72E-B4F82100492F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209E1-D186-4808-BF6B-8C52821CF5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5429B2-77AA-4D42-9E3D-DC4A9D9891DC}" type="datetimeFigureOut">
              <a:rPr lang="ru-RU"/>
              <a:pPr>
                <a:defRPr/>
              </a:pPr>
              <a:t>15.08.2020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ED207-4CE0-41BF-ABBC-70227B9E15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tagram.com/mbdou29eyisk?igshid=18f6unnmsdaki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vk.com/club192181047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74ff7a96c2736e24ae57631146ab6b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3357563"/>
            <a:ext cx="52197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468313" y="404813"/>
            <a:ext cx="84248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>
                <a:solidFill>
                  <a:srgbClr val="FF0000"/>
                </a:solidFill>
              </a:rPr>
              <a:t>Муниципальное бюджетное дошкольное </a:t>
            </a:r>
          </a:p>
          <a:p>
            <a:pPr algn="ctr"/>
            <a:r>
              <a:rPr lang="ru-RU" sz="1800">
                <a:solidFill>
                  <a:srgbClr val="FF0000"/>
                </a:solidFill>
              </a:rPr>
              <a:t>образовательное учреждение детский сад </a:t>
            </a:r>
          </a:p>
          <a:p>
            <a:pPr algn="ctr"/>
            <a:r>
              <a:rPr lang="ru-RU" sz="1800">
                <a:solidFill>
                  <a:srgbClr val="FF0000"/>
                </a:solidFill>
              </a:rPr>
              <a:t>комбинированного вида № 29 города Ейска муниципального </a:t>
            </a:r>
          </a:p>
          <a:p>
            <a:pPr algn="ctr"/>
            <a:r>
              <a:rPr lang="ru-RU" sz="1800">
                <a:solidFill>
                  <a:srgbClr val="FF0000"/>
                </a:solidFill>
              </a:rPr>
              <a:t>образования Ейский район</a:t>
            </a:r>
          </a:p>
          <a:p>
            <a:pPr algn="ctr"/>
            <a:endParaRPr lang="ru-RU" sz="1800">
              <a:solidFill>
                <a:srgbClr val="FF0000"/>
              </a:solidFill>
            </a:endParaRPr>
          </a:p>
          <a:p>
            <a:pPr algn="ctr"/>
            <a:endParaRPr lang="ru-RU" sz="1800">
              <a:solidFill>
                <a:srgbClr val="FF0000"/>
              </a:solidFill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468313" y="1557338"/>
            <a:ext cx="84963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>
                <a:solidFill>
                  <a:srgbClr val="CC0099"/>
                </a:solidFill>
                <a:latin typeface="Arial Black" pitchFamily="34" charset="0"/>
              </a:rPr>
              <a:t>«Эффективное сетевое взаимодействие с родителями. </a:t>
            </a:r>
          </a:p>
          <a:p>
            <a:pPr algn="ctr"/>
            <a:r>
              <a:rPr lang="ru-RU" sz="1600">
                <a:solidFill>
                  <a:srgbClr val="CC0099"/>
                </a:solidFill>
                <a:latin typeface="Arial Black" pitchFamily="34" charset="0"/>
              </a:rPr>
              <a:t>Дистанционное обучение в ДОУ» </a:t>
            </a: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3"/>
            <a:ext cx="38512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6f635804k595-192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908050"/>
            <a:ext cx="4979988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IMG-20200427-WA0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620713"/>
            <a:ext cx="26638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4" descr="IMG-20200429-WA00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549275"/>
            <a:ext cx="288131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Zoom-Pro-Annually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620713"/>
            <a:ext cx="52832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2888"/>
            <a:ext cx="8496300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179388" y="1127125"/>
            <a:ext cx="85693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i="1">
                <a:solidFill>
                  <a:srgbClr val="CC0099"/>
                </a:solidFill>
                <a:latin typeface="AR BERKLEY" pitchFamily="2" charset="0"/>
              </a:rPr>
              <a:t>Цель дистанционного обучения</a:t>
            </a:r>
            <a:r>
              <a:rPr lang="ru-RU" sz="3200" b="0" i="1">
                <a:latin typeface="AR BERKLEY" pitchFamily="2" charset="0"/>
              </a:rPr>
              <a:t> </a:t>
            </a:r>
          </a:p>
          <a:p>
            <a:pPr algn="ctr"/>
            <a:r>
              <a:rPr lang="ru-RU" sz="3600" b="0">
                <a:solidFill>
                  <a:schemeClr val="accent2"/>
                </a:solidFill>
              </a:rPr>
              <a:t>получение качественного дошкольного образования в период самоизоляции и прочих вынужденных мер.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4338" name="Picture 4" descr="мальчик-и-мать-сидя-с-ноутбуком-1347556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3573463"/>
            <a:ext cx="38068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755650" y="549275"/>
            <a:ext cx="78073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CC0099"/>
                </a:solidFill>
                <a:latin typeface="Arial Black" pitchFamily="34" charset="0"/>
              </a:rPr>
              <a:t>Задачи:</a:t>
            </a:r>
            <a:r>
              <a:rPr lang="ru-RU" b="0"/>
              <a:t> </a:t>
            </a:r>
          </a:p>
          <a:p>
            <a:r>
              <a:rPr lang="ru-RU" b="0">
                <a:solidFill>
                  <a:schemeClr val="accent2"/>
                </a:solidFill>
              </a:rPr>
              <a:t>• Создать благоприятные условия для развития </a:t>
            </a:r>
          </a:p>
          <a:p>
            <a:r>
              <a:rPr lang="ru-RU" b="0">
                <a:solidFill>
                  <a:schemeClr val="accent2"/>
                </a:solidFill>
              </a:rPr>
              <a:t>детей с учетом их возрастных и индивидуальных особенностей; </a:t>
            </a:r>
          </a:p>
          <a:p>
            <a:r>
              <a:rPr lang="ru-RU" b="0">
                <a:solidFill>
                  <a:schemeClr val="accent2"/>
                </a:solidFill>
              </a:rPr>
              <a:t>• Обеспечить психолого-педагогическую поддержку семьи и повышения компетентности </a:t>
            </a:r>
          </a:p>
          <a:p>
            <a:r>
              <a:rPr lang="ru-RU" b="0">
                <a:solidFill>
                  <a:schemeClr val="accent2"/>
                </a:solidFill>
              </a:rPr>
              <a:t>родителей в вопросах развития и образования, охраны и укрепления здоровья детей.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5362" name="Picture 4" descr="2017-08-01_468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149725"/>
            <a:ext cx="3089275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ChangeArrowheads="1"/>
          </p:cNvSpPr>
          <p:nvPr/>
        </p:nvSpPr>
        <p:spPr bwMode="auto">
          <a:xfrm>
            <a:off x="2700338" y="6021388"/>
            <a:ext cx="4533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https://mdou29yeisk.ucoz.net/</a:t>
            </a:r>
          </a:p>
        </p:txBody>
      </p:sp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20713"/>
            <a:ext cx="856932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depositphotos_213910370-stock-illustration-flat-instagram-camera-icons-notificati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81075"/>
            <a:ext cx="38163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79388" y="6021388"/>
            <a:ext cx="849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0" u="sng">
                <a:hlinkClick r:id="rId3"/>
              </a:rPr>
              <a:t>https://instagram.com/mbdou29eyisk?igshid=18f6unnmsdaki</a:t>
            </a:r>
            <a:r>
              <a:rPr lang="ru-RU"/>
              <a:t> </a:t>
            </a:r>
          </a:p>
        </p:txBody>
      </p:sp>
      <p:pic>
        <p:nvPicPr>
          <p:cNvPr id="17411" name="Picture 4" descr="Screenshot_20200815_180915_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260350"/>
            <a:ext cx="2646363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Screenshot_20200815_122529_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2665412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Screenshot_20200815_122623_c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88913"/>
            <a:ext cx="2897188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Screenshot_20200815_122704_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188913"/>
            <a:ext cx="2678112" cy="5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Screenshot_20200815_122811_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2824162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5" descr="Screenshot_20200815_122859_c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60350"/>
            <a:ext cx="2757488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Screenshot_20200815_122948_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260350"/>
            <a:ext cx="292417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2411413" y="5949950"/>
            <a:ext cx="4462462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0" u="sng">
                <a:hlinkClick r:id="rId2"/>
              </a:rPr>
              <a:t>https://vk.com/club192181047</a:t>
            </a:r>
            <a:r>
              <a:rPr lang="ru-RU"/>
              <a:t> </a:t>
            </a:r>
          </a:p>
        </p:txBody>
      </p:sp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04813"/>
            <a:ext cx="47529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Screenshot_20200815_123518_c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260350"/>
            <a:ext cx="270510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Screenshot_20200815_123627_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3230563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4" descr="Screenshot_20200815_123548_c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60350"/>
            <a:ext cx="33782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77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Times New Roman</vt:lpstr>
      <vt:lpstr>Arial</vt:lpstr>
      <vt:lpstr>Calibri</vt:lpstr>
      <vt:lpstr>Arial Black</vt:lpstr>
      <vt:lpstr>AR BERKLEY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Света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Админ</cp:lastModifiedBy>
  <cp:revision>26</cp:revision>
  <dcterms:created xsi:type="dcterms:W3CDTF">2014-02-26T14:30:33Z</dcterms:created>
  <dcterms:modified xsi:type="dcterms:W3CDTF">2020-08-15T17:16:22Z</dcterms:modified>
</cp:coreProperties>
</file>