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6" r:id="rId2"/>
    <p:sldId id="263" r:id="rId3"/>
    <p:sldId id="265" r:id="rId4"/>
    <p:sldId id="260" r:id="rId5"/>
    <p:sldId id="261" r:id="rId6"/>
    <p:sldId id="262" r:id="rId7"/>
    <p:sldId id="273" r:id="rId8"/>
    <p:sldId id="274" r:id="rId9"/>
    <p:sldId id="275" r:id="rId10"/>
    <p:sldId id="281" r:id="rId11"/>
    <p:sldId id="272" r:id="rId12"/>
    <p:sldId id="286" r:id="rId13"/>
    <p:sldId id="288" r:id="rId14"/>
    <p:sldId id="289" r:id="rId15"/>
    <p:sldId id="290" r:id="rId16"/>
    <p:sldId id="291" r:id="rId17"/>
    <p:sldId id="292" r:id="rId18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94660"/>
  </p:normalViewPr>
  <p:slideViewPr>
    <p:cSldViewPr>
      <p:cViewPr varScale="1">
        <p:scale>
          <a:sx n="70" d="100"/>
          <a:sy n="70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E7D018D-748F-47BF-843A-40349A141CAC}" type="datetimeFigureOut">
              <a:rPr lang="ru-RU" smtClean="0"/>
              <a:pPr/>
              <a:t>15.08.2020</a:t>
            </a:fld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04AC5213-BACC-41AB-9B61-B40CF6C5296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83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3E9B8FB-2ABD-42C9-A6DA-A6789EAF441D}" type="datetimeFigureOut">
              <a:pPr/>
              <a:t>15.08.2020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E2A7042-DEED-4AA1-9E89-4A16B2572577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990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ru-RU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фотоальбома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2400" i="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ru-RU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pPr/>
              <a:t>15.08.2020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pPr/>
              <a:t>15.08.2020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 чтобы добавить фотографию размером со всю страницу</a:t>
            </a:r>
            <a:endParaRPr kumimoji="0" lang="ru-RU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ru-RU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раздела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ru-RU" sz="18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ru-RU" sz="20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15.08.2020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ru-RU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lang="ru-RU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ru-RU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ru-RU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ru-RU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ru-RU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>
          <a:xfrm>
            <a:off x="7308304" y="260648"/>
            <a:ext cx="1656184" cy="3168352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ГБДОУ № 22</a:t>
            </a:r>
          </a:p>
          <a:p>
            <a:r>
              <a:rPr lang="ru-RU" sz="19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Колпинского</a:t>
            </a:r>
            <a:r>
              <a:rPr lang="ru-RU" sz="1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района </a:t>
            </a: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Санкт-Петербурга</a:t>
            </a:r>
          </a:p>
          <a:p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8600" y="5301208"/>
            <a:ext cx="8672946" cy="155679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Найденова Кристина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Вячеславовна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г.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5" r="28845"/>
          <a:stretch>
            <a:fillRect/>
          </a:stretch>
        </p:blipFill>
        <p:spPr bwMode="auto">
          <a:xfrm>
            <a:off x="0" y="0"/>
            <a:ext cx="7164388" cy="53736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204864"/>
            <a:ext cx="70694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 ДИНОЗАВРАХ</a:t>
            </a:r>
            <a:endParaRPr lang="ru-RU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2" b="8322"/>
          <a:stretch>
            <a:fillRect/>
          </a:stretch>
        </p:blipFill>
        <p:spPr>
          <a:xfrm>
            <a:off x="228600" y="2996952"/>
            <a:ext cx="7439744" cy="367240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4"/>
          </p:nvPr>
        </p:nvSpPr>
        <p:spPr>
          <a:xfrm>
            <a:off x="228600" y="228600"/>
            <a:ext cx="3947160" cy="2840360"/>
          </a:xfrm>
        </p:spPr>
        <p:txBody>
          <a:bodyPr>
            <a:noAutofit/>
          </a:bodyPr>
          <a:lstStyle/>
          <a:p>
            <a:pPr algn="l"/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Трицератопс, трехрогий – так назвали палеонтологи удивительного ящера, морда которого напоминала чудовищный клюв.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Затылок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шею трицератопса защищал плотный костяной щит, похожий на воротник, передние ноги ящера были короче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задних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 земле волочился длинный хвост, а голову украшали два длинных, почти с метр, острых рога, торчавших над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глазами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Третий рог, маленький, красовался на носу</a:t>
            </a:r>
            <a:r>
              <a:rPr lang="ru-RU" sz="1600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188640"/>
            <a:ext cx="3832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ЦЕРАТОПСЫ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30658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/>
          <p:cNvPicPr>
            <a:picLocks noGrp="1" noChangeAspect="1"/>
          </p:cNvPicPr>
          <p:nvPr>
            <p:ph type="pic" sz="quarter" idx="3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" b="1270"/>
          <a:stretch>
            <a:fillRect/>
          </a:stretch>
        </p:blipFill>
        <p:spPr>
          <a:xfrm>
            <a:off x="228600" y="1844824"/>
            <a:ext cx="8229600" cy="2422376"/>
          </a:xfrm>
        </p:spPr>
      </p:pic>
      <p:sp>
        <p:nvSpPr>
          <p:cNvPr id="30" name="Текст 2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 algn="l"/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Пахицелафозавр – означает «толстоголовый ящер». Только посмотрите на это удивительное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существо. 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</a:t>
            </a:r>
          </a:p>
          <a:p>
            <a:pPr algn="l"/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своеобразной формы голова с защитным костным выростом напоминает скорее мотоциклетный шлем.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505426" y="620688"/>
            <a:ext cx="5952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ПАХИЦЕЛАФОЗАВР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65240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5004048" y="3800035"/>
            <a:ext cx="3534544" cy="3028950"/>
          </a:xfrm>
        </p:spPr>
      </p:pic>
      <p:pic>
        <p:nvPicPr>
          <p:cNvPr id="12" name="Рисунок 11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9" name="Текст 8"/>
          <p:cNvSpPr>
            <a:spLocks noGrp="1"/>
          </p:cNvSpPr>
          <p:nvPr>
            <p:ph type="body" sz="quarter" idx="16"/>
          </p:nvPr>
        </p:nvSpPr>
        <p:spPr>
          <a:xfrm>
            <a:off x="4283968" y="35305"/>
            <a:ext cx="4038600" cy="2520280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Велоцираптор (</a:t>
            </a:r>
            <a:r>
              <a:rPr lang="ru-R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велосираптор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– значение названия «Быстрый вор». Судя по длинным тонким ногам, он умел передвигаться с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большой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скоростью. </a:t>
            </a:r>
            <a:r>
              <a:rPr lang="ru-R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Велосираптор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был намного мельче тираннозавра </a:t>
            </a:r>
            <a:r>
              <a:rPr lang="ru-R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рекс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но тем не менее являлся одним из самых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свирепых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хищников эпохи динозавров. В длину он был 1,8 метра, а весил 15 кг. Его оружие – скорость и коготь на ногах.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934670"/>
            <a:ext cx="5148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ВЕЛОЦИРАПТОР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4740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" r="6908"/>
          <a:stretch>
            <a:fillRect/>
          </a:stretch>
        </p:blipFill>
        <p:spPr/>
      </p:pic>
      <p:pic>
        <p:nvPicPr>
          <p:cNvPr id="8" name="Рисунок 7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2" b="3112"/>
          <a:stretch>
            <a:fillRect/>
          </a:stretch>
        </p:blipFill>
        <p:spPr/>
      </p:pic>
      <p:pic>
        <p:nvPicPr>
          <p:cNvPr id="7" name="Рисунок 6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>
            <a:fillRect/>
          </a:stretch>
        </p:blipFill>
        <p:spPr>
          <a:xfrm>
            <a:off x="4427984" y="1124744"/>
            <a:ext cx="3862576" cy="206422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4"/>
          </p:nvPr>
        </p:nvSpPr>
        <p:spPr>
          <a:xfrm>
            <a:off x="0" y="1268760"/>
            <a:ext cx="4198680" cy="1952258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Некоторые динозавры подобно современным птицам высиживали свои яйца, а некоторые, как например, </a:t>
            </a:r>
          </a:p>
          <a:p>
            <a:pPr algn="l"/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черепахи и крокодилы – закапывали яйца в песок.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0"/>
            <a:ext cx="6245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ЯЙЦА ДИНОЗАВРОВ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71993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3" r="5863"/>
          <a:stretch>
            <a:fillRect/>
          </a:stretch>
        </p:blipFill>
        <p:spPr>
          <a:xfrm>
            <a:off x="4067175" y="0"/>
            <a:ext cx="4465638" cy="3794125"/>
          </a:xfrm>
        </p:spPr>
      </p:pic>
      <p:pic>
        <p:nvPicPr>
          <p:cNvPr id="27" name="Рисунок 2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3803650"/>
            <a:ext cx="4038600" cy="3028950"/>
          </a:xfrm>
        </p:spPr>
      </p:pic>
      <p:sp>
        <p:nvSpPr>
          <p:cNvPr id="26" name="Текст 25"/>
          <p:cNvSpPr>
            <a:spLocks noGrp="1"/>
          </p:cNvSpPr>
          <p:nvPr>
            <p:ph type="body" sz="quarter" idx="17"/>
          </p:nvPr>
        </p:nvSpPr>
        <p:spPr>
          <a:xfrm>
            <a:off x="0" y="116632"/>
            <a:ext cx="4038600" cy="1498848"/>
          </a:xfrm>
        </p:spPr>
        <p:txBody>
          <a:bodyPr>
            <a:noAutofit/>
          </a:bodyPr>
          <a:lstStyle/>
          <a:p>
            <a:pPr algn="l"/>
            <a:endParaRPr lang="ru-RU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скелет динозавра был определен как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кости «допотопного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животного в 1815 году, в то время жили твои</a:t>
            </a:r>
          </a:p>
          <a:p>
            <a:pPr algn="l"/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прапрапрадедушка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прапрапрабабушка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этого тоже находили кости, но о том, что это скелет «динозавра» никто не</a:t>
            </a:r>
          </a:p>
          <a:p>
            <a:pPr algn="l"/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догадывался.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067945" y="3882980"/>
            <a:ext cx="46805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СКЕЛЕТ ДИНОЗАВРА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88144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6" r="21886"/>
          <a:stretch>
            <a:fillRect/>
          </a:stretch>
        </p:blipFill>
        <p:spPr>
          <a:xfrm>
            <a:off x="827584" y="404664"/>
            <a:ext cx="2006651" cy="267553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29"/>
          </p:nvPr>
        </p:nvSpPr>
        <p:spPr>
          <a:xfrm>
            <a:off x="323528" y="4581128"/>
            <a:ext cx="8153400" cy="145963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крупные за всю историю палеонтологии следы динозавров были найдены во Франции в Европе. Размер</a:t>
            </a:r>
          </a:p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следов составляет от 1,2 м до 1,5 м в диаметре, т.е. в них легко могли бы поместиться ты и твоя мама. Ученые</a:t>
            </a:r>
          </a:p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предполагают, что динозавр весил 30-40 т, как большой самосвал и достигал длины более 25 м. </a:t>
            </a: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sz="quarter" idx="3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0" r="25010"/>
          <a:stretch>
            <a:fillRect/>
          </a:stretch>
        </p:blipFill>
        <p:spPr>
          <a:xfrm>
            <a:off x="3419872" y="404664"/>
            <a:ext cx="2006651" cy="2675534"/>
          </a:xfrm>
        </p:spPr>
      </p:pic>
      <p:pic>
        <p:nvPicPr>
          <p:cNvPr id="11" name="Рисунок 10"/>
          <p:cNvPicPr>
            <a:picLocks noGrp="1" noChangeAspect="1"/>
          </p:cNvPicPr>
          <p:nvPr>
            <p:ph type="pic" sz="quarter" idx="3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9" r="21399"/>
          <a:stretch>
            <a:fillRect/>
          </a:stretch>
        </p:blipFill>
        <p:spPr>
          <a:xfrm>
            <a:off x="6084168" y="404664"/>
            <a:ext cx="2006651" cy="2675534"/>
          </a:xfrm>
        </p:spPr>
      </p:pic>
      <p:sp>
        <p:nvSpPr>
          <p:cNvPr id="12" name="Прямоугольник 11"/>
          <p:cNvSpPr/>
          <p:nvPr/>
        </p:nvSpPr>
        <p:spPr>
          <a:xfrm>
            <a:off x="1436381" y="3573016"/>
            <a:ext cx="62033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СЛЕДЫ ДИНОЗАВРА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63616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r="65"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16"/>
          </p:nvPr>
        </p:nvSpPr>
        <p:spPr>
          <a:xfrm>
            <a:off x="533400" y="3501008"/>
            <a:ext cx="3657600" cy="312839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наших дней все таки дожили некоторые динозавры. И ты их хорошо знаешь! Это крокодилы, черепахи и</a:t>
            </a:r>
          </a:p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ящерицы. Но если мы не будем охранять окружающую среду и эти виды могут исчезнуть как и динозавры</a:t>
            </a:r>
          </a:p>
        </p:txBody>
      </p:sp>
      <p:pic>
        <p:nvPicPr>
          <p:cNvPr id="20" name="Рисунок 19"/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/>
      </p:pic>
      <p:pic>
        <p:nvPicPr>
          <p:cNvPr id="21" name="Рисунок 20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6" r="4556"/>
          <a:stretch>
            <a:fillRect/>
          </a:stretch>
        </p:blipFill>
        <p:spPr/>
      </p:pic>
      <p:sp>
        <p:nvSpPr>
          <p:cNvPr id="22" name="Прямоугольник 21"/>
          <p:cNvSpPr/>
          <p:nvPr/>
        </p:nvSpPr>
        <p:spPr>
          <a:xfrm>
            <a:off x="1618954" y="0"/>
            <a:ext cx="54251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 НАШИХ ДНЕЙ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08093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63699" y="2276872"/>
            <a:ext cx="854618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ВНИМАНИЯ</a:t>
            </a:r>
            <a:endParaRPr lang="ru-RU" sz="6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20210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204049" y="2598003"/>
            <a:ext cx="3200400" cy="3810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времена динозавров наша планета выглядела иначе, чем сейчас. На Земле существовал единый материк </a:t>
            </a:r>
            <a:r>
              <a:rPr lang="ru-RU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Пангея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Центре была пустыня, а по краям зеленый рай. Потом </a:t>
            </a:r>
            <a:r>
              <a:rPr lang="ru-RU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Пангея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раскололась на 2 материка: Гондвана и Лавразия.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79635" y="213633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858376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7" y="1227708"/>
            <a:ext cx="345638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ОКРУЖЕНИЕ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9" r="21809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>
          <a:xfrm>
            <a:off x="435429" y="4495800"/>
            <a:ext cx="7086600" cy="1669504"/>
          </a:xfrm>
        </p:spPr>
        <p:txBody>
          <a:bodyPr>
            <a:noAutofit/>
          </a:bodyPr>
          <a:lstStyle>
            <a:extLst/>
          </a:lstStyle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и животные нашего времени динозавры делились на хищников и травоядных.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Хищники были огромные, как </a:t>
            </a:r>
          </a:p>
          <a:p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Тиранозавр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маленькие, но очень быстрые </a:t>
            </a:r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Дейнонихи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</a:t>
            </a:r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Велосирапторы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Они охотились на других динозавров.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21392" y="260648"/>
            <a:ext cx="568285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ХИЩНИКИ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9" r="13239"/>
          <a:stretch>
            <a:fillRect/>
          </a:stretch>
        </p:blipFill>
        <p:spPr>
          <a:xfrm>
            <a:off x="467544" y="1988840"/>
            <a:ext cx="3168352" cy="2413124"/>
          </a:xfrm>
        </p:spPr>
      </p:pic>
      <p:pic>
        <p:nvPicPr>
          <p:cNvPr id="13" name="Рисунок 12"/>
          <p:cNvPicPr>
            <a:picLocks noGrp="1" noChangeAspect="1"/>
          </p:cNvPicPr>
          <p:nvPr>
            <p:ph type="pic"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18750"/>
          <a:stretch>
            <a:fillRect/>
          </a:stretch>
        </p:blipFill>
        <p:spPr>
          <a:xfrm>
            <a:off x="4211960" y="1988840"/>
            <a:ext cx="3312368" cy="244827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105400" y="2780928"/>
            <a:ext cx="3200400" cy="3744416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Травоядные динозавры питались хвойными деревьями, хвощем, папоротником и гинкго, потому что цветковые </a:t>
            </a:r>
          </a:p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 (те у которых есть цветы)во времена динозавров еще не существовали. Обычно травоядные динозавры </a:t>
            </a:r>
          </a:p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держались стадами.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60648"/>
            <a:ext cx="74168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ТРАВОЯДНЫЕ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3" r="23423"/>
          <a:stretch>
            <a:fillRect/>
          </a:stretch>
        </p:blipFill>
        <p:spPr>
          <a:xfrm>
            <a:off x="304800" y="1183978"/>
            <a:ext cx="4754880" cy="536922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228600" y="4343400"/>
            <a:ext cx="7727776" cy="2253952"/>
          </a:xfrm>
        </p:spPr>
        <p:txBody>
          <a:bodyPr/>
          <a:lstStyle>
            <a:extLst/>
          </a:lstStyle>
          <a:p>
            <a:endParaRPr lang="ru-RU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Наконец-то динозавры покорили небо. До нас дошли отпечатки летающих ящеров, по сравнению с которыми самые </a:t>
            </a:r>
          </a:p>
          <a:p>
            <a:r>
              <a:rPr lang="ru-RU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крупные птицы планеты наших дней кажутся карликами. Размах крыльев птеранодона достигал 7 метров (размером </a:t>
            </a:r>
          </a:p>
          <a:p>
            <a:r>
              <a:rPr lang="ru-RU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автобус)! Но были и совсем крошки – размером с воробья.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27003"/>
            <a:ext cx="6193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ЛЕТАЮЩИЕ ЯЩЕРЫ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9" r="8609"/>
          <a:stretch>
            <a:fillRect/>
          </a:stretch>
        </p:blipFill>
        <p:spPr>
          <a:xfrm>
            <a:off x="179512" y="1196752"/>
            <a:ext cx="2590800" cy="3454400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0" r="12810"/>
          <a:stretch>
            <a:fillRect/>
          </a:stretch>
        </p:blipFill>
        <p:spPr>
          <a:xfrm>
            <a:off x="5796136" y="1268760"/>
            <a:ext cx="2590800" cy="34544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260648"/>
            <a:ext cx="67969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ПЛАВАЮЩИЕ ЯЩЕРЫ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1916832"/>
            <a:ext cx="534908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ихтиозавров, рыбоящеров, был хвост рыбы, морда дельфина, зубы крокодила и плавники кита. Плезиозавр имел </a:t>
            </a:r>
          </a:p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еще более причудливый облик - представьте себе змею, которую продели сквозь тело черепахи и снабдили ластами! </a:t>
            </a:r>
          </a:p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Размеры плезиозавров были различны – от полуметра до 15 метров. 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8" r="28788"/>
          <a:stretch>
            <a:fillRect/>
          </a:stretch>
        </p:blipFill>
        <p:spPr/>
      </p:pic>
      <p:pic>
        <p:nvPicPr>
          <p:cNvPr id="13" name="Рисунок 12"/>
          <p:cNvPicPr>
            <a:picLocks noGrp="1" noChangeAspect="1"/>
          </p:cNvPicPr>
          <p:nvPr>
            <p:ph type="pic" sz="quarter" idx="2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" r="2424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>
          <a:xfrm>
            <a:off x="7308304" y="260648"/>
            <a:ext cx="1656184" cy="3168352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ГБДОУ № 55</a:t>
            </a:r>
          </a:p>
          <a:p>
            <a:r>
              <a:rPr lang="ru-RU" sz="19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Колпинского</a:t>
            </a:r>
            <a:r>
              <a:rPr lang="ru-RU" sz="1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района </a:t>
            </a: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Санкт-Петербурга</a:t>
            </a:r>
          </a:p>
          <a:p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воспитатель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Найденова Кристина Вячеславовна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5" r="28845"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204864"/>
            <a:ext cx="903649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САМЫЕ ИЗВЕСТНЫЕ ДИНОЗАВРЫ</a:t>
            </a:r>
            <a:endParaRPr lang="ru-RU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0" b="7250"/>
          <a:stretch>
            <a:fillRect/>
          </a:stretch>
        </p:blipFill>
        <p:spPr>
          <a:xfrm>
            <a:off x="107504" y="4829084"/>
            <a:ext cx="2743200" cy="20574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0" b="2300"/>
          <a:stretch>
            <a:fillRect/>
          </a:stretch>
        </p:blipFill>
        <p:spPr>
          <a:xfrm>
            <a:off x="6293296" y="147464"/>
            <a:ext cx="27432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4803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>
          <a:xfrm>
            <a:off x="161368" y="4509120"/>
            <a:ext cx="8408721" cy="1872208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Тираннозавр – </a:t>
            </a:r>
            <a:r>
              <a:rPr lang="ru-R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рекс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ящеротиран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царь – так называют палеонтологи рептилию, имевшую зубы длиной 30 сантиметров, трехпалые, </a:t>
            </a:r>
          </a:p>
          <a:p>
            <a:pPr algn="l"/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подобные птичьим лапы с кривыми острыми когтями, огромную пасть, мощные задние ноги, передние конечности, превратившиеся в </a:t>
            </a:r>
          </a:p>
          <a:p>
            <a:pPr algn="l"/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крохотные двупалые лапки, 14 метров в длину и около шести в высоту при мозге массой 0,5 килограмма, то есть как у новорожденного 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39298" y="188640"/>
            <a:ext cx="4571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ТИРАННОЗАВР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6" r="29576"/>
          <a:stretch>
            <a:fillRect/>
          </a:stretch>
        </p:blipFill>
        <p:spPr>
          <a:xfrm>
            <a:off x="4532403" y="188640"/>
            <a:ext cx="3639997" cy="4392488"/>
          </a:xfrm>
        </p:spPr>
      </p:pic>
      <p:pic>
        <p:nvPicPr>
          <p:cNvPr id="12" name="Рисунок 11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8" r="19238"/>
          <a:stretch>
            <a:fillRect/>
          </a:stretch>
        </p:blipFill>
        <p:spPr>
          <a:xfrm>
            <a:off x="179512" y="1120380"/>
            <a:ext cx="3935288" cy="3404592"/>
          </a:xfrm>
        </p:spPr>
      </p:pic>
    </p:spTree>
    <p:extLst>
      <p:ext uri="{BB962C8B-B14F-4D97-AF65-F5344CB8AC3E}">
        <p14:creationId xmlns:p14="http://schemas.microsoft.com/office/powerpoint/2010/main" val="28532570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5"/>
          </p:nvPr>
        </p:nvSpPr>
        <p:spPr>
          <a:xfrm>
            <a:off x="4860032" y="908720"/>
            <a:ext cx="3744416" cy="4176464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Высота игуанодона достигала 10 метров. Он бы смог заглянуть в окно третьего этажа. Ящер имел птичью голову, роговой </a:t>
            </a:r>
          </a:p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клюв, легкие полые кости и мощный хвост, который помогал ему передвигаться на двух задних лапах. Передние лапы были </a:t>
            </a:r>
          </a:p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короткие и маленькие. шажки ящера 10 – метровой высоты были удивительно маленькими – 30 сантиметров длиной. Это </a:t>
            </a:r>
          </a:p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травоядный ящер.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2656"/>
            <a:ext cx="39247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ИГУАНОДОН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4" r="7354"/>
          <a:stretch>
            <a:fillRect/>
          </a:stretch>
        </p:blipFill>
        <p:spPr>
          <a:xfrm>
            <a:off x="0" y="1973815"/>
            <a:ext cx="4873334" cy="4876800"/>
          </a:xfrm>
        </p:spPr>
      </p:pic>
    </p:spTree>
    <p:extLst>
      <p:ext uri="{BB962C8B-B14F-4D97-AF65-F5344CB8AC3E}">
        <p14:creationId xmlns:p14="http://schemas.microsoft.com/office/powerpoint/2010/main" val="37449958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временный фотоальбом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726</Words>
  <Application>Microsoft Office PowerPoint</Application>
  <PresentationFormat>Экран (4:3)</PresentationFormat>
  <Paragraphs>76</Paragraphs>
  <Slides>17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Современный фотоальбом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2014-03-31T15:45:22Z</dcterms:created>
  <dcterms:modified xsi:type="dcterms:W3CDTF">2020-08-14T21:51:28Z</dcterms:modified>
</cp:coreProperties>
</file>