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wav" ContentType="audio/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5" r:id="rId3"/>
    <p:sldId id="268" r:id="rId4"/>
    <p:sldId id="273" r:id="rId5"/>
    <p:sldId id="269" r:id="rId6"/>
    <p:sldId id="270" r:id="rId7"/>
    <p:sldId id="271" r:id="rId8"/>
    <p:sldId id="272" r:id="rId9"/>
    <p:sldId id="274" r:id="rId10"/>
    <p:sldId id="267" r:id="rId11"/>
    <p:sldId id="259" r:id="rId12"/>
    <p:sldId id="264" r:id="rId13"/>
    <p:sldId id="257" r:id="rId14"/>
    <p:sldId id="260" r:id="rId15"/>
    <p:sldId id="26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73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9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3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8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9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Прямоугольник 7"/>
          <p:cNvSpPr/>
          <p:nvPr/>
        </p:nvSpPr>
        <p:spPr>
          <a:xfrm>
            <a:off x="6142039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Прямоугольник 8"/>
          <p:cNvSpPr/>
          <p:nvPr/>
        </p:nvSpPr>
        <p:spPr>
          <a:xfrm>
            <a:off x="6142039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9" y="144463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743201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1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1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1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1" y="6248207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Прямоугольник 8"/>
          <p:cNvSpPr/>
          <p:nvPr/>
        </p:nvSpPr>
        <p:spPr>
          <a:xfrm>
            <a:off x="590549" y="1280160"/>
            <a:ext cx="8553451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32" indent="-320032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4" indent="-274313" algn="l" rtl="0" eaLnBrk="1" latinLnBrk="0" hangingPunct="1">
        <a:spcBef>
          <a:spcPts val="551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indent="-228594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indent="-228594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indent="-228594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067" indent="-228594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381" indent="-228594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694" indent="-228594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07" indent="-228594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84;&#1072;&#1088;&#1096;.mp3" TargetMode="External"/><Relationship Id="rId1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84;&#1072;&#1088;&#1096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18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86;&#1088;&#1082;&#1077;&#1089;&#1090;&#1088;%20&#1082;&#1086;&#1085;&#1094;&#1077;&#1088;&#1090;%2012%20&#1084;&#1086;&#1094;&#1072;&#1088;&#1090;%20&#1076;&#1083;&#1103;%20&#1092;%20&#1089;%20&#1086;&#1088;&#1082;..mp3" TargetMode="External"/><Relationship Id="rId1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86;&#1088;&#1082;&#1077;&#1089;&#1090;&#1088;%20&#1082;&#1086;&#1085;&#1094;&#1077;&#1088;&#1090;%2012%20&#1084;&#1086;&#1094;&#1072;&#1088;&#1090;%20&#1076;&#1083;&#1103;%20&#1092;%20&#1089;%20&#1086;&#1088;&#1082;.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23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73;&#1072;&#1083;&#1077;&#1090;%20&#1074;&#1072;&#1083;&#1100;&#1089;%20&#1094;&#1074;&#1077;&#1090;&#1086;&#1074;%20&#1086;&#1073;&#1088;&#1077;&#1079;&#1082;&#1072;.mp3" TargetMode="External"/><Relationship Id="rId1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73;&#1072;&#1083;&#1077;&#1090;%20&#1074;&#1072;&#1083;&#1100;&#1089;%20&#1094;&#1074;&#1077;&#1090;&#1086;&#1074;%20&#1086;&#1073;&#1088;&#1077;&#1079;&#1082;&#1072;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86;&#1087;&#1077;&#1088;&#1072;%20&#1072;&#1088;&#1080;&#1103;%20&#1094;&#1072;&#1088;&#1077;&#1074;&#1085;&#1099;%20&#1083;&#1077;&#1073;&#1077;&#1076;&#1100;.mp3" TargetMode="External"/><Relationship Id="rId1" Type="http://schemas.openxmlformats.org/officeDocument/2006/relationships/audio" Target="NULL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2;&#1072;&#1084;&#1072;\Desktop\&#1086;&#1073;&#1097;&#1072;&#1103;%20&#1044;&#1048;&#1057;&#1058;&#1040;&#1053;&#1062;&#1048;&#1054;&#1053;&#1053;&#1054;&#1045;%20&#1054;&#1041;&#1059;&#1063;&#1045;&#1053;&#1048;&#1045;\&#1055;&#1088;&#1077;&#1079;&#1077;&#1085;&#1090;&#1072;&#1094;&#1080;&#1103;%20&#1084;&#1091;&#1079;&#1099;&#1082;&#1072;&#1083;&#1100;&#1085;&#1099;&#1077;%20&#1079;&#1072;&#1075;&#1072;&#1076;&#1082;&#1080;\&#1076;&#1086;-%20&#1089;&#1080;.mp3" TargetMode="External"/><Relationship Id="rId1" Type="http://schemas.microsoft.com/office/2007/relationships/media" Target="file:///C:\Users\&#1052;&#1072;&#1084;&#1072;\Desktop\&#1086;&#1073;&#1097;&#1072;&#1103;%20&#1044;&#1048;&#1057;&#1058;&#1040;&#1053;&#1062;&#1048;&#1054;&#1053;&#1053;&#1054;&#1045;%20&#1054;&#1041;&#1059;&#1063;&#1045;&#1053;&#1048;&#1045;\&#1055;&#1088;&#1077;&#1079;&#1077;&#1085;&#1090;&#1072;&#1094;&#1080;&#1103;%20&#1084;&#1091;&#1079;&#1099;&#1082;&#1072;&#1083;&#1100;&#1085;&#1099;&#1077;%20&#1079;&#1072;&#1075;&#1072;&#1076;&#1082;&#1080;\&#1076;&#1086;-%20&#1089;&#1080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file:///C:\Users\&#1052;&#1072;&#1084;&#1072;\Desktop\&#1086;&#1073;&#1097;&#1072;&#1103;%20&#1044;&#1048;&#1057;&#1058;&#1040;&#1053;&#1062;&#1048;&#1054;&#1053;&#1053;&#1054;&#1045;%20&#1054;&#1041;&#1059;&#1063;&#1045;&#1053;&#1048;&#1045;\&#1055;&#1088;&#1077;&#1079;&#1077;&#1085;&#1090;&#1072;&#1094;&#1080;&#1103;%20&#1084;&#1091;&#1079;&#1099;&#1082;&#1072;&#1083;&#1100;&#1085;&#1099;&#1077;%20&#1079;&#1072;&#1075;&#1072;&#1076;&#1082;&#1080;\&#1087;&#1077;&#1089;&#1085;&#1103;%20&#1089;&#1082;&#1072;&#1079;&#1082;&#1080;%20&#1077;&#1088;&#1084;&#1086;&#1083;&#1086;&#1074;.mp3" TargetMode="External"/><Relationship Id="rId1" Type="http://schemas.microsoft.com/office/2007/relationships/media" Target="file:///C:\Users\&#1052;&#1072;&#1084;&#1072;\Desktop\&#1086;&#1073;&#1097;&#1072;&#1103;%20&#1044;&#1048;&#1057;&#1058;&#1040;&#1053;&#1062;&#1048;&#1054;&#1053;&#1053;&#1054;&#1045;%20&#1054;&#1041;&#1059;&#1063;&#1045;&#1053;&#1048;&#1045;\&#1055;&#1088;&#1077;&#1079;&#1077;&#1085;&#1090;&#1072;&#1094;&#1080;&#1103;%20&#1084;&#1091;&#1079;&#1099;&#1082;&#1072;&#1083;&#1100;&#1085;&#1099;&#1077;%20&#1079;&#1072;&#1075;&#1072;&#1076;&#1082;&#1080;\&#1087;&#1077;&#1089;&#1085;&#1103;%20&#1089;&#1082;&#1072;&#1079;&#1082;&#1080;%20&#1077;&#1088;&#1084;&#1086;&#1083;&#1086;&#1074;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file:///C:\Users\&#1052;&#1072;&#1084;&#1072;\Desktop\&#1055;&#1088;&#1077;&#1079;&#1077;&#1085;&#1090;&#1072;&#1094;&#1080;&#1103;%20&#1084;&#1091;&#1079;&#1099;&#1082;&#1072;&#1083;&#1100;&#1085;&#1099;&#1077;%20&#1079;&#1072;&#1075;&#1072;&#1076;&#1082;&#1080;\&#1044;&#1077;&#1090;&#1089;&#1082;&#1080;&#1081;%20&#1093;&#1086;&#1088;%20&#1043;&#1086;&#1083;&#1086;&#1089;%20&#1076;&#1077;&#1090;&#1089;&#1090;&#1074;&#1072;%20&#8211;%20&#1055;&#1077;&#1089;&#1085;&#1103;%20&#1086;%20&#1074;&#1086;&#1083;&#1096;&#1077;&#1073;&#1085;&#1080;&#1082;&#1072;.mp3" TargetMode="External"/><Relationship Id="rId1" Type="http://schemas.openxmlformats.org/officeDocument/2006/relationships/audio" Target="NULL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2;&#1072;&#1084;&#1072;\Desktop\&#1055;&#1088;&#1077;&#1079;&#1077;&#1085;&#1090;&#1072;&#1094;&#1080;&#1103;%20&#1084;&#1091;&#1079;&#1099;&#1082;&#1072;&#1083;&#1100;&#1085;&#1099;&#1077;%20&#1079;&#1072;&#1075;&#1072;&#1076;&#1082;&#1080;\&#1082;&#1086;&#1083;&#1099;&#1073;&#1077;&#1083;&#1100;&#1085;&#1072;&#1103;%20&#1079;&#1074;&#1077;&#1079;&#1076;&#1086;&#1095;&#1082;&#1072;%20&#1087;&#1083;&#1102;&#1089;.mp3" TargetMode="External"/><Relationship Id="rId1" Type="http://schemas.microsoft.com/office/2007/relationships/media" Target="file:///C:\Users\&#1052;&#1072;&#1084;&#1072;\Desktop\&#1055;&#1088;&#1077;&#1079;&#1077;&#1085;&#1090;&#1072;&#1094;&#1080;&#1103;%20&#1084;&#1091;&#1079;&#1099;&#1082;&#1072;&#1083;&#1100;&#1085;&#1099;&#1077;%20&#1079;&#1072;&#1075;&#1072;&#1076;&#1082;&#1080;\&#1082;&#1086;&#1083;&#1099;&#1073;&#1077;&#1083;&#1100;&#1085;&#1072;&#1103;%20&#1079;&#1074;&#1077;&#1079;&#1076;&#1086;&#1095;&#1082;&#1072;%20&#1087;&#1083;&#1102;&#1089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12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90;&#1072;&#1085;&#1077;&#1094;%20&#1088;&#1091;&#1089;&#1089;&#1082;&#1080;&#1081;.mp3" TargetMode="External"/><Relationship Id="rId1" Type="http://schemas.openxmlformats.org/officeDocument/2006/relationships/audio" Target="NULL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74;&#1072;&#1083;&#1100;&#1089;.mp3" TargetMode="External"/><Relationship Id="rId1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74;&#1072;&#1083;&#1100;&#1089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87;&#1086;&#1083;&#1100;&#1082;&#1072;.mp3" TargetMode="External"/><Relationship Id="rId1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87;&#1086;&#1083;&#1100;&#1082;&#1072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16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93;&#1086;&#1088;&#1086;&#1074;&#1086;&#1076;.mp3" TargetMode="External"/><Relationship Id="rId1" Type="http://schemas.microsoft.com/office/2007/relationships/media" Target="file:///E:\&#1053;&#1040;&#1058;&#1040;&#1064;&#1040;%20&#1044;&#1045;&#1058;.%20&#1057;&#1040;&#1044;\&#1055;&#1056;&#1045;&#1047;&#1045;&#1053;&#1058;&#1040;&#1062;&#1048;&#1048;%20&#1042;&#1048;&#1044;&#1045;&#1054;%20&#1042;&#1057;&#1045;\&#1055;&#1088;&#1077;&#1079;&#1077;&#1085;&#1090;&#1072;&#1094;&#1080;&#1103;%20&#1084;&#1091;&#1079;&#1099;&#1082;&#1072;&#1083;&#1100;&#1085;&#1099;&#1077;%20&#1079;&#1072;&#1075;&#1072;&#1076;&#1082;&#1080;\&#1093;&#1086;&#1088;&#1086;&#1074;&#1086;&#1076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17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pic>
        <p:nvPicPr>
          <p:cNvPr id="3" name="Picture 2" descr="http://cs624918.vk.me/v624918024/d1a9/tgi9GHdnIg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56" y="1484784"/>
            <a:ext cx="7541552" cy="3672408"/>
          </a:xfrm>
          <a:prstGeom prst="ellipse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043608" y="16862"/>
            <a:ext cx="7416824" cy="1323439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4000" i="1" spc="300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Игра</a:t>
            </a:r>
            <a:r>
              <a:rPr lang="ru-RU" sz="2800" i="1" spc="300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i="1" spc="300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для детей старшего дошкольного возраста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90" y="5373216"/>
            <a:ext cx="5836021" cy="707886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i="1" spc="300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Музыкальные загадки</a:t>
            </a:r>
            <a:endParaRPr lang="ru-RU" sz="4000" i="1" spc="300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691680" y="6255460"/>
            <a:ext cx="59766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ctr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Музыкальный руководитель Кузьмина Н.Н.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771800" y="6608110"/>
            <a:ext cx="39604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ctr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ГБДОУ д/с №12 г. Петергоф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788024" y="4149082"/>
            <a:ext cx="41399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Вместе, в ногу, раз, два, три!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 шагают, посмотри!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поют и не танцуют,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Строем дружно... 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previews.123rf.com/images/artisticco/artisticco1201/artisticco120100017/11764912-A-vector-illustration-of-kids-in-a-marching-band-Stock-Vector-parad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6336704" cy="3888432"/>
          </a:xfrm>
          <a:prstGeom prst="roundRect">
            <a:avLst/>
          </a:prstGeom>
          <a:noFill/>
        </p:spPr>
      </p:pic>
      <p:pic>
        <p:nvPicPr>
          <p:cNvPr id="5" name="марш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306760" y="64533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708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788024" y="3841879"/>
            <a:ext cx="43559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Он пишет музыку для нас,</a:t>
            </a:r>
            <a:endParaRPr lang="ru-RU" sz="2400" dirty="0"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Мелодии играет,</a:t>
            </a:r>
            <a:endParaRPr lang="ru-RU" sz="2400" dirty="0"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Стихи положит он на вальс.</a:t>
            </a:r>
            <a:endParaRPr lang="ru-RU" sz="2400" dirty="0"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Кто песни сочиняет? </a:t>
            </a:r>
            <a:endParaRPr lang="ru-RU" sz="2400" dirty="0">
              <a:cs typeface="Arial" pitchFamily="34" charset="0"/>
            </a:endParaRPr>
          </a:p>
        </p:txBody>
      </p:sp>
      <p:pic>
        <p:nvPicPr>
          <p:cNvPr id="6146" name="Picture 2" descr="http://cs9474.vkontakte.ru/u5455186/a_180b2b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88640"/>
            <a:ext cx="4176464" cy="4104456"/>
          </a:xfrm>
          <a:prstGeom prst="ellipse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25152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7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75856" y="4034571"/>
            <a:ext cx="56886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Много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музыкантов, что вместе играют,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музыку вместе они исполняют.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Бывает он струнный и духовой,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Эстрадный, народный и всякий другой.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http://reporter.zp.ua/wp-content/uploads/2015/06/%D0%A1%D0%B8%D0%BC%D1%84%D0%BE%D0%BD%D1%96%D1%87%D0%BD%D0%B8%D0%B9-%D0%BE%D1%80%D0%BA%D0%B5%D1%81%D1%82%D1%80-%D0%97-%D0%BD%D0%B0%D0%B3%D0%BE%D0%B4%D0%B8-19-%D1%97-%D1%80%D1%96%D1%87%D0%BD%D0%B8%D1%86%D1%96-%D0%9A%D0%BE%D0%BD%D1%81%D1%82%D0%B8%D1%82%D1%83%D1%86%D1%96%D1%97-%D0%A3%D0%BA%D1%80%D0%B0%D1%97%D0%BD%D0%B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88640"/>
            <a:ext cx="7128792" cy="3744416"/>
          </a:xfrm>
          <a:prstGeom prst="roundRect">
            <a:avLst/>
          </a:prstGeom>
          <a:noFill/>
        </p:spPr>
      </p:pic>
      <p:pic>
        <p:nvPicPr>
          <p:cNvPr id="6" name="оркестр концерт 12 моцарт для ф с орк.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7951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130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9140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55576" y="118921"/>
            <a:ext cx="8136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Взмахнёт волшебник палочкой и музыка звучит.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Палочка застынет и весь оркестр замолчит.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Палочка подскажет, кому пора вступать,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Палочка укажет, как музыке звучать.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Палочка волшебная оркестром управляет,</a:t>
            </a:r>
            <a:endParaRPr lang="ru-RU" sz="2400" b="1" dirty="0">
              <a:solidFill>
                <a:srgbClr val="FF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</a:rPr>
              <a:t>А как назвать волшебника? Кто, ребята, знает? </a:t>
            </a:r>
          </a:p>
        </p:txBody>
      </p:sp>
      <p:pic>
        <p:nvPicPr>
          <p:cNvPr id="4098" name="Picture 2" descr="http://music-school13.edu.kh.ua/files2/images/%D0%94%D0%B5%D1%82%D0%B8%20%D1%85%D0%BE%D1%80%20%D0%B8%20%D0%B4%D0%B8%D1%80%D0%B8%D0%B6%D0%B5%D1%80.jpg?size=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9" y="2564905"/>
            <a:ext cx="5800099" cy="4342487"/>
          </a:xfrm>
          <a:prstGeom prst="roundRect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251520" y="654538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7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6080" y="5340606"/>
            <a:ext cx="6912768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Все герои спектакля на сцене танцуют </a:t>
            </a:r>
            <a:r>
              <a:rPr lang="ru-RU" sz="2400" b="1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indent="190495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поют, не играют и не рисуют...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indent="190495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Прекраснее спектакля в театрах нет,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indent="190495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называется он просто </a:t>
            </a:r>
            <a:r>
              <a:rPr lang="ru-RU" sz="2400" b="1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...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indent="190495"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orskkino.ru/data/films/91/gallery/531003_10151168255393889_970573554_n_54990c0abcf4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66" y="188640"/>
            <a:ext cx="8645391" cy="4963323"/>
          </a:xfrm>
          <a:prstGeom prst="ellipse">
            <a:avLst/>
          </a:prstGeom>
          <a:noFill/>
        </p:spPr>
      </p:pic>
      <p:pic>
        <p:nvPicPr>
          <p:cNvPr id="6" name="балет вальс цветов обрез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1281" y="6566699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553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4048" y="4509122"/>
            <a:ext cx="41399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театре очень интересно,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Когда в спектакле все поют.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музыку играл оркестр.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Спектакль как же назовут?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ic.pics.livejournal.com/julirina/29817216/24887/24887_origina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8" y="260648"/>
            <a:ext cx="5976663" cy="3960440"/>
          </a:xfrm>
          <a:prstGeom prst="ellipse">
            <a:avLst/>
          </a:prstGeom>
          <a:noFill/>
        </p:spPr>
      </p:pic>
      <p:pic>
        <p:nvPicPr>
          <p:cNvPr id="5" name="Рисунок 4" descr="http://www.sim-sim.ru/show_image.php?image=/uploads/img/1a62cd31298816f197ba2a84249f3bcd.jpg&amp;width=1180&amp;height=410&amp;cropratio=6:2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88" y="2869589"/>
            <a:ext cx="3528392" cy="414908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пера ария царевны лебедь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>
                  <p14:trim st="28609"/>
                </p14:media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15888" y="657756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784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diasubs.ru/group/uploads/oh/oh-uzh-eti-detki/image2/0MjUzLTg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707904" y="363520"/>
            <a:ext cx="54360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67944" y="0"/>
            <a:ext cx="3240360" cy="213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9049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- сочинить свою музыкальную загадку!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cs7061.vk.me/c622721/v622721460/22e6a/6AoEWHhrzT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63688" cy="27089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499992" y="4016098"/>
            <a:ext cx="46440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Семь сестренок очень дружных,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Каждой песне очень нужных.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Музыку не сочинишь,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Если их не пригласишь.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muzabetka.com.ua/wp-content/uploads/2014/03/Gam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908720"/>
            <a:ext cx="5657851" cy="2828925"/>
          </a:xfrm>
          <a:prstGeom prst="rect">
            <a:avLst/>
          </a:prstGeom>
          <a:noFill/>
        </p:spPr>
      </p:pic>
      <p:pic>
        <p:nvPicPr>
          <p:cNvPr id="5" name="до- си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2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99992" y="4077072"/>
            <a:ext cx="46440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49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Если текст соединить с мелодией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потом исполнить это вместе,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То, что вы услышите, конечно же,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 легко и просто </a:t>
            </a:r>
            <a:r>
              <a:rPr lang="ru-RU" sz="2000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—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...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://i.istockimg.com/file_thumbview_approve/48970690/3/stock-illustration-48970690-boy-singin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1872208" cy="285293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14340" name="Picture 4" descr="http://www.galswithgoals.com/wp-content/uploads/2015/08/blonde-singer-girl-818x128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1944216" cy="295232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7" name="песня сказки ермолов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07504" y="670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3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43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8729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932040" y="3520317"/>
            <a:ext cx="42119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Песню запоем все вместе,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Зазвучит по саду песня.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Складно, слаженно и дружно.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Вместе петь, ребята, нужно.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Песней полон коридор </a:t>
            </a:r>
            <a:r>
              <a:rPr lang="ru-RU" sz="20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Так старается наш...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Детский хор Голос детства – Песня о волшебника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>
                  <p14:trim st="6945" end="76194.7"/>
                </p14:media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323528" y="6553200"/>
            <a:ext cx="304800" cy="304800"/>
          </a:xfrm>
          <a:prstGeom prst="rect">
            <a:avLst/>
          </a:prstGeom>
        </p:spPr>
      </p:pic>
      <p:pic>
        <p:nvPicPr>
          <p:cNvPr id="13314" name="Picture 2" descr="http://atds2.a2b2.ru/storage/images/person/647/section/7959/main_4431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991" y="202332"/>
            <a:ext cx="4536504" cy="352839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49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4653138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0495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Эту песню нам пела мама,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Когда колыбель качала.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http://i01.fotocdn.net/4/tlog_box/1693/16937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60648"/>
            <a:ext cx="6264696" cy="3960440"/>
          </a:xfrm>
          <a:prstGeom prst="ellipse">
            <a:avLst/>
          </a:prstGeom>
          <a:noFill/>
        </p:spPr>
      </p:pic>
      <p:pic>
        <p:nvPicPr>
          <p:cNvPr id="5" name="колыбельная звездочка плю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251520" y="658000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848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004048" y="3648940"/>
            <a:ext cx="41399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Дети номер показали</a:t>
            </a:r>
            <a:endParaRPr lang="ru-RU" sz="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Просто на "отлично"!</a:t>
            </a:r>
            <a:endParaRPr lang="ru-RU" sz="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Все под музыку плясали</a:t>
            </a:r>
            <a:endParaRPr lang="ru-RU" sz="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Дружно и ритмично.</a:t>
            </a:r>
            <a:endParaRPr lang="ru-RU" sz="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Что ребята исполняли</a:t>
            </a:r>
            <a:endParaRPr lang="ru-RU" sz="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 праздник в музыкальном зале?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http://thumbs.dreamstime.com/z/%D1%82%D0%B0%D0%BD%D1%86%D0%B5%D0%B2%D0%B0%D1%82%D1%8C-?-%D0%B5%D1%82%D0%B5%D0%B9-2556474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6120680" cy="3240360"/>
          </a:xfrm>
          <a:prstGeom prst="roundRect">
            <a:avLst/>
          </a:prstGeom>
          <a:noFill/>
        </p:spPr>
      </p:pic>
      <p:pic>
        <p:nvPicPr>
          <p:cNvPr id="5" name="танец русский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>
                  <p14:trim st="2460"/>
                </p14:media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7951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2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96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779912" y="4089702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Пары танцуют. Шаги </a:t>
            </a:r>
            <a:r>
              <a:rPr lang="ru-RU" sz="20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раз-два-три</a:t>
            </a:r>
            <a:r>
              <a:rPr lang="ru-RU" sz="20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это за танец? Узнал? Говори!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://muz-ruk.ucoz.ru/_fr/17/61801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88640"/>
            <a:ext cx="6480720" cy="3888432"/>
          </a:xfrm>
          <a:prstGeom prst="ellipse">
            <a:avLst/>
          </a:prstGeom>
          <a:noFill/>
        </p:spPr>
      </p:pic>
      <p:pic>
        <p:nvPicPr>
          <p:cNvPr id="5" name="валь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79512" y="651911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425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499992" y="3429002"/>
            <a:ext cx="5076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Вот какой весёлый танец! </a:t>
            </a:r>
          </a:p>
          <a:p>
            <a:pPr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«Раз, два! Раз, два!»</a:t>
            </a:r>
          </a:p>
          <a:p>
            <a:pPr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Чтоб не кружилась голова, считаем: </a:t>
            </a:r>
          </a:p>
          <a:p>
            <a:pPr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«Раз, два! Раз, два!»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4725145"/>
            <a:ext cx="4499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Ах, в танце быстроты-то сколько!</a:t>
            </a:r>
          </a:p>
          <a:p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Зовется танец просто — </a:t>
            </a:r>
          </a:p>
        </p:txBody>
      </p:sp>
      <p:pic>
        <p:nvPicPr>
          <p:cNvPr id="9218" name="Picture 2" descr="http://d21c.com/MarvalinesHideaway/MyPSP4/2013/stpatty/1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88640"/>
            <a:ext cx="5976664" cy="3888432"/>
          </a:xfrm>
          <a:prstGeom prst="rect">
            <a:avLst/>
          </a:prstGeom>
          <a:noFill/>
        </p:spPr>
      </p:pic>
      <p:pic>
        <p:nvPicPr>
          <p:cNvPr id="7" name="поль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243136" y="6517657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79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humbs.dreamstime.com/z/%D0%B3%D0%BE%D0%BB%D1%83%D0%B1%D0%B0%D1%8F-%D0%BF%D1%80%D0%B5?-%D0%BF%D0%BE%D1%81%D1%8B%D0%BB%D0%BA%D0%B0-%D0%BA%D0%BE%D0%BD%D1%81%D0%BF%D0%B5%D0%BA%D1%82%D0%B0-%D0%B2%D0%B5%D0%BA%D1%82%D0%BE%D1%80%D0%B0-%D0%BF%D1%80%D0%B8%D0%BC%D0%B5%D1%87%D0%B0%D0%BD%D0%B8%D1%8F-%D0%BD%D0%BE%D1%82-26804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44008" y="4016098"/>
            <a:ext cx="43204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495" algn="just" defTabSz="914377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руки беремся дружно,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Кругом встанем </a:t>
            </a:r>
            <a:r>
              <a:rPr lang="ru-RU" sz="20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это нужно.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Танцевать пошли, и вот </a:t>
            </a:r>
            <a:r>
              <a:rPr lang="ru-RU" sz="20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90495" algn="just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Закружился...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xn--80aauckcch1cij3i.xn--p1ai/wp-content/uploads/2015/11/%D0%9D%D0%BE%D0%B2%D0%BE%D0%B3%D0%BE%D0%B4%D0%BD%D0%B8%D0%B5-%D0%B8%D0%B3%D1%80%D0%BE%D0%B2%D1%8B%D0%B5-%D0%BF%D1%80%D0%BE%D0%B3%D1%80%D0%B0%D0%BC%D0%BC%D1%8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59490"/>
            <a:ext cx="5832648" cy="3673567"/>
          </a:xfrm>
          <a:prstGeom prst="roundRect">
            <a:avLst/>
          </a:prstGeom>
          <a:noFill/>
        </p:spPr>
      </p:pic>
      <p:pic>
        <p:nvPicPr>
          <p:cNvPr id="5" name="хоровод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750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103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470</TotalTime>
  <Words>377</Words>
  <Application>Microsoft Office PowerPoint</Application>
  <PresentationFormat>Экран (4:3)</PresentationFormat>
  <Paragraphs>68</Paragraphs>
  <Slides>16</Slides>
  <Notes>0</Notes>
  <HiddenSlides>0</HiddenSlides>
  <MMClips>14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Tw Cen MT</vt:lpstr>
      <vt:lpstr>Wingdings</vt:lpstr>
      <vt:lpstr>Wingdings 2</vt:lpstr>
      <vt:lpstr>Обычная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Мама</cp:lastModifiedBy>
  <cp:revision>100</cp:revision>
  <dcterms:created xsi:type="dcterms:W3CDTF">2015-12-26T21:30:06Z</dcterms:created>
  <dcterms:modified xsi:type="dcterms:W3CDTF">2020-08-15T10:22:30Z</dcterms:modified>
</cp:coreProperties>
</file>