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E66C3-8AB9-4330-9258-2E66FA7411A0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2E40E-F5E7-43BF-A297-1999EEA127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4786346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	</a:t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Ребенок </a:t>
            </a:r>
            <a:r>
              <a:rPr lang="ru-RU" sz="1800" b="1" dirty="0"/>
              <a:t>учится тому,</a:t>
            </a:r>
            <a:br>
              <a:rPr lang="ru-RU" sz="1800" b="1" dirty="0"/>
            </a:br>
            <a:r>
              <a:rPr lang="ru-RU" sz="1800" b="1" dirty="0"/>
              <a:t> </a:t>
            </a:r>
            <a:br>
              <a:rPr lang="ru-RU" sz="1800" b="1" dirty="0"/>
            </a:br>
            <a:r>
              <a:rPr lang="ru-RU" sz="1800" b="1" dirty="0"/>
              <a:t>Что видит у себя в дому.</a:t>
            </a:r>
            <a:br>
              <a:rPr lang="ru-RU" sz="1800" b="1" dirty="0"/>
            </a:br>
            <a:r>
              <a:rPr lang="ru-RU" sz="1800" b="1" dirty="0"/>
              <a:t> </a:t>
            </a:r>
            <a:br>
              <a:rPr lang="ru-RU" sz="1800" b="1" dirty="0"/>
            </a:br>
            <a:r>
              <a:rPr lang="ru-RU" sz="1800" b="1" dirty="0"/>
              <a:t>Родители - пример тому.</a:t>
            </a:r>
            <a:br>
              <a:rPr lang="ru-RU" sz="1800" b="1" dirty="0"/>
            </a:br>
            <a:r>
              <a:rPr lang="ru-RU" sz="1800" b="1" dirty="0"/>
              <a:t> </a:t>
            </a:r>
            <a:br>
              <a:rPr lang="ru-RU" sz="1800" b="1" dirty="0"/>
            </a:br>
            <a:r>
              <a:rPr lang="ru-RU" sz="1800" b="1" dirty="0"/>
              <a:t>Себастьян </a:t>
            </a:r>
            <a:r>
              <a:rPr lang="ru-RU" sz="1800" b="1" dirty="0" err="1"/>
              <a:t>Брант</a:t>
            </a:r>
            <a:r>
              <a:rPr lang="ru-RU" sz="1800" b="1" dirty="0"/>
              <a:t>.</a:t>
            </a:r>
            <a:br>
              <a:rPr lang="ru-RU" sz="1800" b="1" dirty="0"/>
            </a:br>
            <a:r>
              <a:rPr lang="ru-RU" sz="1800" b="1" dirty="0"/>
              <a:t> </a:t>
            </a:r>
            <a:br>
              <a:rPr lang="ru-RU" sz="1800" b="1" dirty="0"/>
            </a:br>
            <a:r>
              <a:rPr lang="ru-RU" sz="1800" b="1" dirty="0"/>
              <a:t>Авторитетные родители - инициативные, общительные добрые дети. Авторитетны те родители, которые любят и понимают детей, предпочитая не наказывать их, а объяснять им, что хорошо, а что плохо, не опасаясь лишний раз похвалить. Они требуют от детей осмысленного поведения и стараются помочь им, чутко относясь к их запросам. Вместе с тем такие родители не потакают детским, капризам.</a:t>
            </a:r>
            <a:br>
              <a:rPr lang="ru-RU" sz="1800" b="1" dirty="0"/>
            </a:br>
            <a:r>
              <a:rPr lang="ru-RU" sz="1800" b="1" dirty="0"/>
              <a:t> </a:t>
            </a:r>
            <a:r>
              <a:rPr lang="ru-RU" sz="1800" b="1" dirty="0" smtClean="0"/>
              <a:t>Дети </a:t>
            </a:r>
            <a:r>
              <a:rPr lang="ru-RU" sz="1800" b="1" dirty="0"/>
              <a:t>у таких родителей обычно любознательны, стараются обосновать, а не навязать свою точку зрения, они ответственно относятся к своим обязанностям. Им легче удается освоение социально приемлемых и одобряемых форм поведения. Они более энергичны и уверены в себе, у них лучше развиты чувство собственного достоинства и самоконтроль. Им легче наладить отношения со сверстниками</a:t>
            </a:r>
            <a:r>
              <a:rPr lang="ru-RU" sz="1800" b="1" dirty="0" smtClean="0"/>
              <a:t>.</a:t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 </a:t>
            </a:r>
            <a:br>
              <a:rPr lang="ru-RU" sz="1800" b="1" dirty="0"/>
            </a:br>
            <a:endParaRPr lang="ru-RU"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622619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Авторитарные родители - раздражительные, склонные к конфликтам дети.</a:t>
            </a:r>
            <a:br>
              <a:rPr lang="ru-RU" sz="2400" b="1" dirty="0" smtClean="0"/>
            </a:br>
            <a:r>
              <a:rPr lang="ru-RU" sz="2400" b="1" dirty="0" smtClean="0"/>
              <a:t>Авторитарные родители считают, что ребенку, не следует предоставлять слишком много свободы и прав, что он должен во всем беспрекословно подчиняться их воле и авторитету. Они стремятся выработать у ребенка дисциплинированность, не оставляя ему возможности для выбора вариантов поведения, ограничивают его самостоятельность, лишают права возражать старшим, даже если ребенок прав. Жесткий контроль за поведением - основа их воспитания, которое не идет дальше суровых запретов, выговоров и нередко физических наказаний.</a:t>
            </a:r>
            <a:br>
              <a:rPr lang="ru-RU" sz="2400" b="1" dirty="0" smtClean="0"/>
            </a:br>
            <a:r>
              <a:rPr lang="ru-RU" sz="2400" b="1" dirty="0" smtClean="0"/>
              <a:t> </a:t>
            </a:r>
            <a:br>
              <a:rPr lang="ru-RU" sz="2400" b="1" dirty="0" smtClean="0"/>
            </a:br>
            <a:r>
              <a:rPr lang="ru-RU" sz="2400" b="1" dirty="0" smtClean="0"/>
              <a:t>У детей при таком воспитании формируется лишь механизм внешнего контроля, развивается чувство вины и страха перед наказанием и, как правило, слаб самоконтроль, если он вообще появляется.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 </a:t>
            </a:r>
            <a:br>
              <a:rPr lang="ru-RU" sz="1800" b="1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36894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Снисходительные родители - импульсивные, агрессивные дети. </a:t>
            </a:r>
            <a:br>
              <a:rPr lang="ru-RU" sz="2400" b="1" dirty="0" smtClean="0"/>
            </a:br>
            <a:r>
              <a:rPr lang="ru-RU" sz="2400" b="1" dirty="0" smtClean="0"/>
              <a:t> </a:t>
            </a:r>
            <a:br>
              <a:rPr lang="ru-RU" sz="2400" b="1" dirty="0" smtClean="0"/>
            </a:br>
            <a:r>
              <a:rPr lang="ru-RU" sz="2400" b="1" dirty="0" smtClean="0"/>
              <a:t>Как правило, снисходительные родители не склонны контролировать своих детей, позволяя им поступать, как заблагорассудится, не требуя у них ответственности, самостоятельности. Такие родители разрешают детям делать все, что они хотят, вплоть до того, что не обращают внимания на вспышки гнева и агрессивное поведение.</a:t>
            </a:r>
            <a:br>
              <a:rPr lang="ru-RU" sz="2400" b="1" dirty="0" smtClean="0"/>
            </a:br>
            <a:r>
              <a:rPr lang="ru-RU" sz="2400" b="1" dirty="0" smtClean="0"/>
              <a:t> </a:t>
            </a:r>
            <a:br>
              <a:rPr lang="ru-RU" sz="2400" b="1" dirty="0" smtClean="0"/>
            </a:br>
            <a:r>
              <a:rPr lang="ru-RU" sz="2400" b="1" dirty="0" smtClean="0"/>
              <a:t>Все это приводит к тому, что у детей не возникает желания усваивать социальные нормы поведения, не формируется самоконтроль и чувство ответственности. Они всеми силами избегают чего-то нового, неожиданного, неизвестного из страха избрать неправильную форму поведения при столкновении с этим новым.</a:t>
            </a:r>
            <a:br>
              <a:rPr lang="ru-RU" sz="2400" b="1" dirty="0" smtClean="0"/>
            </a:br>
            <a:r>
              <a:rPr lang="ru-RU" sz="2400" b="1" dirty="0" smtClean="0"/>
              <a:t>  </a:t>
            </a:r>
            <a:br>
              <a:rPr lang="ru-RU" sz="2400" b="1" dirty="0" smtClean="0"/>
            </a:br>
            <a:r>
              <a:rPr lang="ru-RU" sz="2400" b="1" dirty="0" smtClean="0"/>
              <a:t> 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        Ребенок учится тому,   Что видит у себя в дому.   Родители - пример тому.   Себастьян Брант.   Авторитетные родители - инициативные, общительные добрые дети. Авторитетны те родители, которые любят и понимают детей, предпочитая не наказывать их, а объяснять им, что хорошо, а что плохо, не опасаясь лишний раз похвалить. Они требуют от детей осмысленного поведения и стараются помочь им, чутко относясь к их запросам. Вместе с тем такие родители не потакают детским, капризам.  Дети у таких родителей обычно любознательны, стараются обосновать, а не навязать свою точку зрения, они ответственно относятся к своим обязанностям. Им легче удается освоение социально приемлемых и одобряемых форм поведения. Они более энергичны и уверены в себе, у них лучше развиты чувство собственного достоинства и самоконтроль. Им легче наладить отношения со сверстниками.      </vt:lpstr>
      <vt:lpstr>Авторитарные родители - раздражительные, склонные к конфликтам дети. Авторитарные родители считают, что ребенку, не следует предоставлять слишком много свободы и прав, что он должен во всем беспрекословно подчиняться их воле и авторитету. Они стремятся выработать у ребенка дисциплинированность, не оставляя ему возможности для выбора вариантов поведения, ограничивают его самостоятельность, лишают права возражать старшим, даже если ребенок прав. Жесткий контроль за поведением - основа их воспитания, которое не идет дальше суровых запретов, выговоров и нередко физических наказаний.   У детей при таком воспитании формируется лишь механизм внешнего контроля, развивается чувство вины и страха перед наказанием и, как правило, слаб самоконтроль, если он вообще появляется.   </vt:lpstr>
      <vt:lpstr>    Снисходительные родители - импульсивные, агрессивные дети.    Как правило, снисходительные родители не склонны контролировать своих детей, позволяя им поступать, как заблагорассудится, не требуя у них ответственности, самостоятельности. Такие родители разрешают детям делать все, что они хотят, вплоть до того, что не обращают внимания на вспышки гнева и агрессивное поведение.   Все это приводит к тому, что у детей не возникает желания усваивать социальные нормы поведения, не формируется самоконтроль и чувство ответственности. Они всеми силами избегают чего-то нового, неожиданного, неизвестного из страха избрать неправильную форму поведения при столкновении с этим новым.   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 РµР±РµРЅРѕРє СѓС‡РёС‚СЃСЏ С‚РѕРјСѓ, В  Р§С‚Рѕ РІРёРґРёС‚ Сѓ СЃРµР±СЏ РІ РґРѕРјСѓ. В  Р РѕРґРёС‚РµР»Рё - РїСЂРёРјРµСЂ С‚РѕРјСѓ. В  РЎРµР±Р°СЃС‚СЊСЏРЅ Р‘СЂР°РЅС‚. В  РђРІС‚РѕСЂРёС‚РµС‚РЅС‹Рµ СЂРѕРґРёС‚РµР»Рё - РёРЅРёС†РёР°С‚РёРІРЅС‹Рµ, РѕР±С‰РёС‚РµР»СЊРЅС‹Рµ РґРѕР±СЂС‹Рµ РґРµС‚Рё. РђРІС‚РѕСЂРёС‚РµС‚РЅС‹ С‚Рµ СЂРѕРґРёС‚РµР»Рё, РєРѕС‚РѕСЂС‹Рµ Р»СЋР±СЏС‚ Рё РїРѕРЅРёРјР°СЋС‚ РґРµС‚РµР№, РїСЂРµРґРїРѕС‡РёС‚Р°СЏ РЅРµ РЅР°РєР°Р·С‹РІР°С‚СЊ РёС…, Р° РѕР±СЉСЏСЃРЅСЏС‚СЊ РёРј, С‡С‚Рѕ С…РѕСЂРѕС€Рѕ, Р° С‡С‚Рѕ РїР»РѕС…Рѕ, РЅРµ РѕРїР°СЃР°СЏСЃСЊ Р»РёС€РЅРёР№ СЂР°Р· РїРѕС…РІР°Р»РёС‚СЊ. РћРЅРё С‚СЂРµР±СѓСЋС‚ РѕС‚ РґРµС‚РµР№ РѕСЃРјС‹СЃР»РµРЅРЅРѕРіРѕ РїРѕРІРµРґРµРЅРёСЏ Рё СЃС‚Р°СЂР°СЋС‚СЃСЏ РїРѕРјРѕС‡СЊ РёРј, С‡СѓС‚РєРѕ РѕС‚РЅРѕСЃСЏСЃСЊ Рє РёС… Р·Р°РїСЂРѕСЃР°Рј. Р’РјРµСЃС‚Рµ СЃ С‚РµРј С‚Р°РєРёРµ СЂРѕРґРёС‚РµР»Рё РЅРµ РїРѕС‚Р°РєР°СЋС‚ РґРµС‚СЃРєРёРј, РєР°РїСЂРёР·Р°Рј. В  Р”РµС‚Рё Сѓ С‚Р°РєРёС… СЂРѕРґРёС‚РµР»РµР№ РѕР±С‹С‡РЅРѕ Р»СЋР±РѕР·РЅР°С‚РµР»СЊРЅС‹, СЃС‚Р°СЂР°СЋС‚СЃСЏ РѕР±РѕСЃРЅРѕРІР°С‚СЊ, Р° РЅРµ РЅР°РІСЏР·Р°С‚СЊ СЃРІРѕСЋ С‚РѕС‡РєСѓ Р·СЂРµРЅРёСЏ, РѕРЅРё РѕС‚РІРµС‚СЃС‚РІРµРЅРЅРѕ РѕС‚РЅРѕСЃСЏС‚СЃСЏ Рє СЃРІРѕРёРј РѕР±СЏР·Р°РЅРЅРѕСЃС‚СЏРј. РРј Р»РµРіС‡Рµ СѓРґР°РµС‚СЃСЏ РѕСЃРІРѕРµРЅРёРµ СЃРѕС†РёР°Р»СЊРЅРѕ РїСЂРёРµРјР»РµРјС‹С… Рё РѕРґРѕР±СЂСЏРµРјС‹С… С„РѕСЂРј РїРѕРІРµРґРµРЅРёСЏ. РћРЅРё Р±РѕР»РµРµ СЌРЅРµСЂРіРёС‡РЅС‹ Рё СѓРІРµСЂРµРЅС‹ РІ СЃРµР±Рµ, Сѓ РЅРёС… Р»СѓС‡С€Рµ СЂР°Р·РІРёС‚С‹ С‡СѓРІСЃС‚РІРѕ СЃРѕР±СЃС‚РІРµРЅРЅРѕРіРѕ РґРѕСЃС‚РѕРёРЅСЃС‚РІР° Рё СЃР°РјРѕРєРѕРЅС‚СЂРѕР»СЊ. РРј Р»РµРіС‡Рµ РЅР°Р»Р°РґРёС‚СЊ РѕС‚РЅРѕС€РµРЅРёСЏ СЃРѕ СЃРІРµСЂСЃС‚РЅРёРєР°РјРё. В  РђРІС‚РѕСЂРёС‚Р°СЂРЅС‹Рµ СЂРѕРґРёС‚РµР»Рё - СЂР°Р·РґСЂР°Р¶РёС‚РµР»СЊРЅС‹Рµ, СЃРєР»РѕРЅРЅС‹Рµ Рє РєРѕРЅС„Р»РёРєС‚Р°Рј РґРµС‚Рё. РђРІС‚РѕСЂРёС‚Р°СЂРЅС‹Рµ СЂРѕРґРёС‚РµР»Рё СЃС‡РёС‚Р°СЋС‚, С‡С‚Рѕ СЂРµР±РµРЅРєСѓ, РЅРµ СЃР»РµРґСѓРµС‚ РїСЂРµРґРѕСЃС‚Р°РІР»СЏС‚СЊ СЃР»РёС€РєРѕРј РјРЅРѕРіРѕ СЃРІРѕР±РѕРґС‹ Рё РїСЂР°РІ, С‡С‚Рѕ РѕРЅ РґРѕР»Р¶РµРЅ РІРѕ РІСЃРµРј Р±РµСЃРїСЂРµРєРѕСЃР»РѕРІРЅРѕ РїРѕРґС‡РёРЅСЏС‚СЊСЃСЏ РёС… РІРѕР»Рµ Рё Р°РІС‚РѕСЂРёС‚РµС‚Сѓ. РћРЅРё СЃС‚СЂРµРјСЏС‚СЃСЏ РІС‹СЂР°Р±РѕС‚Р°С‚СЊ Сѓ СЂРµР±РµРЅРєР° РґРёСЃС†РёРїР»</dc:title>
  <dc:creator>user</dc:creator>
  <cp:lastModifiedBy>user</cp:lastModifiedBy>
  <cp:revision>4</cp:revision>
  <dcterms:created xsi:type="dcterms:W3CDTF">2018-10-18T02:26:33Z</dcterms:created>
  <dcterms:modified xsi:type="dcterms:W3CDTF">2018-10-18T03:02:17Z</dcterms:modified>
</cp:coreProperties>
</file>