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3" r:id="rId8"/>
    <p:sldId id="264" r:id="rId9"/>
    <p:sldId id="269" r:id="rId10"/>
    <p:sldId id="265" r:id="rId11"/>
    <p:sldId id="266" r:id="rId12"/>
    <p:sldId id="267" r:id="rId13"/>
    <p:sldId id="268" r:id="rId14"/>
    <p:sldId id="26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82573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66502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30948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23030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1055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92399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7624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39672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6302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45494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77904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139536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08720"/>
            <a:ext cx="7772400" cy="5832648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«Использование элементов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логоритмики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развитии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речи младших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дошкольников»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воспитатель Горбунова Т.Н.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32656"/>
            <a:ext cx="6400800" cy="136815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Отчет по теме самообразования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7668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Речевые игры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C:\Users\Алексей\Desktop\таня\фото\P110040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880828"/>
            <a:ext cx="3158480" cy="2368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Алексей\Desktop\таня\фото\P110040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109436"/>
            <a:ext cx="3077194" cy="2307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2536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Фонопедические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упражнения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C:\Users\Алексей\Desktop\таня\фото\P1100404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00" b="10000"/>
          <a:stretch/>
        </p:blipFill>
        <p:spPr bwMode="auto">
          <a:xfrm>
            <a:off x="1043608" y="2305674"/>
            <a:ext cx="3192355" cy="1915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Алексей\Desktop\таня\садик фото\P110045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969060"/>
            <a:ext cx="3312369" cy="2484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6392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Пальчиковые игры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C:\Users\Алексей\Desktop\таня\садик фото\P110044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383482"/>
            <a:ext cx="3521364" cy="2641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Алексей\Desktop\таня\садик фото\P110044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717032"/>
            <a:ext cx="3648406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3156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Песни с движениями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C:\Users\Алексей\Desktop\таня\садик фото\P110045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8644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Родительское собрание-практикум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9" name="Picture 5" descr="C:\Users\Алексей\Desktop\таня\фото\P110022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20072" y="3861048"/>
            <a:ext cx="3168352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Алексей\Desktop\таня\фото\P110021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358770"/>
            <a:ext cx="2952328" cy="2214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Алексей\Desktop\таня\фото\P110021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828713"/>
            <a:ext cx="3528392" cy="2646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6425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 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Логоритмика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подбор и систематизация методического и практического материала для внедрения данной технологии в образовательный процесс с младшими дошкольниками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312011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дыхания, голоса, артикуляции</a:t>
            </a:r>
          </a:p>
          <a:p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двигательных навыков и умений</a:t>
            </a:r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65604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настоящее время достаточно большой процент детей нуждается в логопедической помощи, потому что много воспитанников имеют отклонения в речевом развитии, поэтому эта тема особо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актуальна.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Логоритмика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направлена на всестороннее развитие ребенка, совершенствование его речи, овладение двигательными навыками, умение ориентироваться в окружающем мире, понимание смысла предлагаемых заданий, на способность преодолевать трудности, творчески проявлять себя.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2280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 логопедической ритмикой понимается система двигательных упражнений, в которых различные движения (корпуса, головы, рук, ног) сочетаются с музыкой и произнесением определенного речевого материала (фраз, слов, слогов, звуков).</a:t>
            </a:r>
          </a:p>
          <a:p>
            <a:pPr marL="0" indent="0">
              <a:buNone/>
            </a:pP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настоящее время логопедическая ритмика рассматривается как эффективное средство воздействия на многообразные нарушения психомоторных, сенсорных функций у лиц с речевой патологией посредством системы движений в сочетании с музыкой и словом.</a:t>
            </a:r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483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62474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логоритмики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933056"/>
            <a:ext cx="8229600" cy="273630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3871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на различные виды ходьбы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Алексей\Desktop\таня\фото\P110039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99792" y="2459027"/>
            <a:ext cx="4176464" cy="3132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5357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Упражнения, активизирующие внимание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C:\Users\Алексей\Desktop\таня\фото\P11004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27784" y="2204864"/>
            <a:ext cx="4104456" cy="3078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1813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Упражнения, регулирующие мышечный тонус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4" descr="C:\Users\Алексей\Desktop\таня\садик фото\P110044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922799"/>
            <a:ext cx="2736303" cy="2052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C:\Users\Алексей\Desktop\таня\садик фото\P110044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827450"/>
            <a:ext cx="2801416" cy="2101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Алексей\Desktop\таня\садик фото\P110044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4614840"/>
            <a:ext cx="2736304" cy="2052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6358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195</TotalTime>
  <Words>212</Words>
  <Application>Microsoft Office PowerPoint</Application>
  <PresentationFormat>Экран (4:3)</PresentationFormat>
  <Paragraphs>20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«Использование элементов логоритмики в развитии речи младших дошкольников»     Выполнила: воспитатель Горбунова Т.Н.</vt:lpstr>
      <vt:lpstr>Цель:</vt:lpstr>
      <vt:lpstr>Задачи</vt:lpstr>
      <vt:lpstr>Актуальность</vt:lpstr>
      <vt:lpstr>Презентация PowerPoint</vt:lpstr>
      <vt:lpstr>Средства логоритмики</vt:lpstr>
      <vt:lpstr>Упражнения на различные виды ходьбы </vt:lpstr>
      <vt:lpstr>Упражнения, активизирующие внимание</vt:lpstr>
      <vt:lpstr>Упражнения, регулирующие мышечный тонус</vt:lpstr>
      <vt:lpstr>Речевые игры</vt:lpstr>
      <vt:lpstr>Фонопедические упражнения</vt:lpstr>
      <vt:lpstr>Пальчиковые игры</vt:lpstr>
      <vt:lpstr>Песни с движениями</vt:lpstr>
      <vt:lpstr>Родительское собрание-практикум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речи младших дошкольников с Использование элемент логоритмики</dc:title>
  <dc:creator>Геннадий</dc:creator>
  <cp:lastModifiedBy>Алексей</cp:lastModifiedBy>
  <cp:revision>16</cp:revision>
  <dcterms:created xsi:type="dcterms:W3CDTF">2019-05-29T17:48:23Z</dcterms:created>
  <dcterms:modified xsi:type="dcterms:W3CDTF">2020-08-15T20:12:49Z</dcterms:modified>
</cp:coreProperties>
</file>