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7590E0-5244-4D9C-8205-2472087DAB92}" type="datetimeFigureOut">
              <a:rPr lang="ru-RU"/>
              <a:pPr>
                <a:defRPr/>
              </a:pPr>
              <a:t>23.04.2020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0EE45FA-5B0B-4321-AD55-E8966CBD4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A101A60-9355-4ECA-A1B3-7F1A09559F5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53D7BE2-66BB-4176-9343-3F60C224157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9735E9-380A-4F78-9D94-F7986413F1E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2F8DDAF-0E4A-43C4-B82F-14E839BCA3A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9C22C8-229B-400A-9480-DC07A203732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CA3041-F777-4C92-A468-887BA97A5C6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C9AA483-2D33-4B7E-BDB1-D67EB81E0F1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2ABBE19-4DBC-4E58-9992-2AE6EAD8A89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22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264A1F-B86D-45A6-8BEB-AEC0D3E801F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42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F1008-98DF-4941-A98E-33F7BD77964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A4317D-2982-4CCC-A750-D9A78DA3A3A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0A80790-BB84-4C7A-8F61-7AD2DF7DF6F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3CE7B4-009B-4F2F-8294-8C554892F27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2CC089F-A650-4550-8B90-B73EA342167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5B45A3B-62D3-460C-95AC-8426F427A69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171C9A3-B673-4E9A-B144-E48AEF12DA0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E211D13-F482-42E1-8F4C-F6E3AAB8148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CD7E03-C5A1-4C9E-84B2-A718B2F1C12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6DD9C-11E8-4FCA-9D6D-5237E9E7F6B5}" type="datetimeFigureOut">
              <a:rPr lang="ru-RU"/>
              <a:pPr>
                <a:defRPr/>
              </a:pPr>
              <a:t>23.04.2020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D223297-3A2B-4E38-87DB-1E7F2023F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21009-0DAF-4887-9FC6-AABEC388F828}" type="datetimeFigureOut">
              <a:rPr lang="ru-RU"/>
              <a:pPr>
                <a:defRPr/>
              </a:pPr>
              <a:t>23.04.2020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0A306-F35D-434B-8381-935BB0612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72A63-9396-43C0-A0CB-A49DC3267AFB}" type="datetimeFigureOut">
              <a:rPr lang="ru-RU"/>
              <a:pPr>
                <a:defRPr/>
              </a:pPr>
              <a:t>23.04.2020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28726-4204-4CF1-83A7-4F8B82B62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BBE1B-6693-44D9-9E5A-5DC4E816369E}" type="datetimeFigureOut">
              <a:rPr lang="ru-RU"/>
              <a:pPr>
                <a:defRPr/>
              </a:pPr>
              <a:t>23.04.2020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CF9C6-9446-4470-A394-C7AA8D902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Скругленный прямоугольник 9"/>
          <p:cNvGrpSpPr>
            <a:grpSpLocks/>
          </p:cNvGrpSpPr>
          <p:nvPr/>
        </p:nvGrpSpPr>
        <p:grpSpPr bwMode="auto">
          <a:xfrm>
            <a:off x="60325" y="60325"/>
            <a:ext cx="9028113" cy="6711950"/>
            <a:chOff x="38" y="38"/>
            <a:chExt cx="5687" cy="4228"/>
          </a:xfrm>
        </p:grpSpPr>
        <p:pic>
          <p:nvPicPr>
            <p:cNvPr id="6" name="Скругленный прямоугольник 9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" y="38"/>
              <a:ext cx="5687" cy="4228"/>
            </a:xfrm>
            <a:prstGeom prst="rect">
              <a:avLst/>
            </a:prstGeom>
            <a:noFill/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102" y="105"/>
              <a:ext cx="5556" cy="40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Perpetua" pitchFamily="18" charset="0"/>
              </a:endParaRPr>
            </a:p>
          </p:txBody>
        </p:sp>
      </p:grpSp>
      <p:sp>
        <p:nvSpPr>
          <p:cNvPr id="8" name="Прямоугольник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E1C83-9EEE-451F-AF94-46D1309FD274}" type="datetimeFigureOut">
              <a:rPr lang="ru-RU"/>
              <a:pPr>
                <a:defRPr/>
              </a:pPr>
              <a:t>23.04.2020</a:t>
            </a:fld>
            <a:endParaRPr lang="ru-RU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57489-E8A9-45F2-B8E5-53C7DA722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723F4-93F9-4630-93E4-40DFF31F5CFC}" type="datetimeFigureOut">
              <a:rPr lang="ru-RU"/>
              <a:pPr>
                <a:defRPr/>
              </a:pPr>
              <a:t>23.04.2020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A5183-D4C5-47A2-B8ED-A91801B2D0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8D445-6065-4151-A488-ED09BDDB8C4E}" type="datetimeFigureOut">
              <a:rPr lang="ru-RU"/>
              <a:pPr>
                <a:defRPr/>
              </a:pPr>
              <a:t>23.04.2020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E99B8-6DA6-43E2-88D9-2D578B03A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4CCFB-E588-4E78-81C9-D0C4BD30EDAB}" type="datetimeFigureOut">
              <a:rPr lang="ru-RU"/>
              <a:pPr>
                <a:defRPr/>
              </a:pPr>
              <a:t>23.04.2020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EF83D-B970-48CA-9BD3-242CE39BC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4989F-0109-45A3-87B7-235F6663A0C4}" type="datetimeFigureOut">
              <a:rPr lang="ru-RU"/>
              <a:pPr>
                <a:defRPr/>
              </a:pPr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01A3B-ECA3-4A4A-A433-EC2D211638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405A9-0093-4D13-BF32-C8042F8B1DD0}" type="datetimeFigureOut">
              <a:rPr lang="ru-RU"/>
              <a:pPr>
                <a:defRPr/>
              </a:pPr>
              <a:t>23.04.2020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F8EA1-4BA5-42EE-9BFA-0832DE903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F10D0-D230-44E9-ACA7-1E5D83E055EE}" type="datetimeFigureOut">
              <a:rPr lang="ru-RU"/>
              <a:pPr>
                <a:defRPr/>
              </a:pPr>
              <a:t>23.04.2020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A4131-FC00-4745-B15D-7AFA96E3B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6AAAF466-17BF-42E5-A4F8-1037064DF6AF}" type="datetimeFigureOut">
              <a:rPr lang="ru-RU"/>
              <a:pPr>
                <a:defRPr/>
              </a:pPr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FC07E4AC-0BC1-48F6-A1DD-23A9A095A6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1" r:id="rId2"/>
    <p:sldLayoutId id="2147483793" r:id="rId3"/>
    <p:sldLayoutId id="2147483790" r:id="rId4"/>
    <p:sldLayoutId id="2147483789" r:id="rId5"/>
    <p:sldLayoutId id="2147483788" r:id="rId6"/>
    <p:sldLayoutId id="2147483787" r:id="rId7"/>
    <p:sldLayoutId id="2147483794" r:id="rId8"/>
    <p:sldLayoutId id="2147483795" r:id="rId9"/>
    <p:sldLayoutId id="2147483786" r:id="rId10"/>
    <p:sldLayoutId id="214748378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ADCEDC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EB641B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EB641B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rpt=simage&amp;img_url=www.schastlivoe-detstvo.ua/images/620781.jpg&amp;ed=1&amp;text=%D0%BA%D0%B0%D1%80%D1%82%D0%B8%D0%BD%D0%BA%D0%B0%20%D0%BC%D1%8B%D0%BB%D0%B0%20%D0%B2%20%D0%BC%D1%8B%D0%BB%D1%8C%D0%BD%D0%B8%D1%86%D0%B5&amp;p=129" TargetMode="Externa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audio" Target="NULL"/><Relationship Id="rId3" Type="http://schemas.openxmlformats.org/officeDocument/2006/relationships/image" Target="../media/image3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5" y="4714875"/>
            <a:ext cx="5000625" cy="2143125"/>
          </a:xfrm>
        </p:spPr>
        <p:txBody>
          <a:bodyPr>
            <a:normAutofit/>
          </a:bodyPr>
          <a:lstStyle/>
          <a:p>
            <a:pPr algn="l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r>
              <a:rPr lang="ru-RU" sz="5400" dirty="0" smtClean="0"/>
              <a:t>Учим звук </a:t>
            </a:r>
            <a:r>
              <a:rPr sz="5400" dirty="0" smtClean="0"/>
              <a:t>[</a:t>
            </a:r>
            <a:r>
              <a:rPr lang="ru-RU" sz="5400" dirty="0" smtClean="0"/>
              <a:t>л</a:t>
            </a:r>
            <a:r>
              <a:rPr sz="5400" dirty="0" smtClean="0"/>
              <a:t>]</a:t>
            </a:r>
            <a:endParaRPr lang="ru-R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Содержимое 3" descr="http://dic.academic.ru/pictures/wiki/files/76/Luzha_Garage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063" y="2000250"/>
            <a:ext cx="3732212" cy="3840163"/>
          </a:xfrm>
        </p:spPr>
      </p:pic>
      <p:pic>
        <p:nvPicPr>
          <p:cNvPr id="32771" name="Рисунок 4" descr="http://dic.academic.ru/pictures/wiki/files/76/Luzha_Gar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25" y="1571625"/>
            <a:ext cx="24288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Рисунок 5" descr="http://dic.academic.ru/pictures/wiki/files/76/Luzha_Gar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25" y="4071938"/>
            <a:ext cx="240030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Содержимое 3" descr="http://classe.de.c.guillou.free.fr/galerie_divers01/CdMG_Divers_materiel_de_bureau/182201_9624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5750" y="1928813"/>
            <a:ext cx="2874963" cy="2900362"/>
          </a:xfrm>
        </p:spPr>
      </p:pic>
      <p:pic>
        <p:nvPicPr>
          <p:cNvPr id="34819" name="Рисунок 4" descr="http://classe.de.c.guillou.free.fr/galerie_divers01/CdMG_Divers_materiel_de_bureau/182201_96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75" y="1714500"/>
            <a:ext cx="261461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5" descr="http://classe.de.c.guillou.free.fr/galerie_divers01/CdMG_Divers_materiel_de_bureau/182201_96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25" y="4000500"/>
            <a:ext cx="3043238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Посчитай</a:t>
            </a:r>
          </a:p>
        </p:txBody>
      </p:sp>
      <p:pic>
        <p:nvPicPr>
          <p:cNvPr id="40962" name="Содержимое 9" descr="http://img-2004-07.photosight.ru/06/544802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28938" y="2643188"/>
            <a:ext cx="3292475" cy="3621087"/>
          </a:xfrm>
        </p:spPr>
      </p:pic>
      <p:sp>
        <p:nvSpPr>
          <p:cNvPr id="11" name="Овал 10"/>
          <p:cNvSpPr/>
          <p:nvPr/>
        </p:nvSpPr>
        <p:spPr>
          <a:xfrm>
            <a:off x="571500" y="314325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1</a:t>
            </a:r>
          </a:p>
        </p:txBody>
      </p:sp>
      <p:sp>
        <p:nvSpPr>
          <p:cNvPr id="12" name="Овал 11"/>
          <p:cNvSpPr/>
          <p:nvPr/>
        </p:nvSpPr>
        <p:spPr>
          <a:xfrm>
            <a:off x="1714500" y="207168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2</a:t>
            </a:r>
          </a:p>
        </p:txBody>
      </p:sp>
      <p:sp>
        <p:nvSpPr>
          <p:cNvPr id="13" name="Овал 12"/>
          <p:cNvSpPr/>
          <p:nvPr/>
        </p:nvSpPr>
        <p:spPr>
          <a:xfrm>
            <a:off x="3214688" y="164306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3</a:t>
            </a:r>
          </a:p>
        </p:txBody>
      </p:sp>
      <p:sp>
        <p:nvSpPr>
          <p:cNvPr id="14" name="Овал 13"/>
          <p:cNvSpPr/>
          <p:nvPr/>
        </p:nvSpPr>
        <p:spPr>
          <a:xfrm>
            <a:off x="4714875" y="164306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4</a:t>
            </a:r>
          </a:p>
        </p:txBody>
      </p:sp>
      <p:sp>
        <p:nvSpPr>
          <p:cNvPr id="15" name="Овал 14"/>
          <p:cNvSpPr/>
          <p:nvPr/>
        </p:nvSpPr>
        <p:spPr>
          <a:xfrm>
            <a:off x="6429375" y="21431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5</a:t>
            </a:r>
          </a:p>
        </p:txBody>
      </p:sp>
      <p:sp>
        <p:nvSpPr>
          <p:cNvPr id="16" name="Овал 15"/>
          <p:cNvSpPr/>
          <p:nvPr/>
        </p:nvSpPr>
        <p:spPr>
          <a:xfrm>
            <a:off x="7429500" y="32861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Содержимое 3" descr="http://www.boatprice.ru/pics/1823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71750" y="3357563"/>
            <a:ext cx="3810000" cy="2857500"/>
          </a:xfrm>
        </p:spPr>
      </p:pic>
      <p:sp>
        <p:nvSpPr>
          <p:cNvPr id="5" name="Овал 4"/>
          <p:cNvSpPr/>
          <p:nvPr/>
        </p:nvSpPr>
        <p:spPr>
          <a:xfrm>
            <a:off x="642938" y="371475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1</a:t>
            </a:r>
          </a:p>
        </p:txBody>
      </p:sp>
      <p:sp>
        <p:nvSpPr>
          <p:cNvPr id="6" name="Овал 5"/>
          <p:cNvSpPr/>
          <p:nvPr/>
        </p:nvSpPr>
        <p:spPr>
          <a:xfrm>
            <a:off x="1643063" y="257175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2</a:t>
            </a:r>
          </a:p>
        </p:txBody>
      </p:sp>
      <p:sp>
        <p:nvSpPr>
          <p:cNvPr id="7" name="Овал 6"/>
          <p:cNvSpPr/>
          <p:nvPr/>
        </p:nvSpPr>
        <p:spPr>
          <a:xfrm>
            <a:off x="3214688" y="21431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3</a:t>
            </a:r>
          </a:p>
        </p:txBody>
      </p:sp>
      <p:sp>
        <p:nvSpPr>
          <p:cNvPr id="8" name="Овал 7"/>
          <p:cNvSpPr/>
          <p:nvPr/>
        </p:nvSpPr>
        <p:spPr>
          <a:xfrm>
            <a:off x="5000625" y="21431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4</a:t>
            </a:r>
          </a:p>
        </p:txBody>
      </p:sp>
      <p:sp>
        <p:nvSpPr>
          <p:cNvPr id="9" name="Овал 8"/>
          <p:cNvSpPr/>
          <p:nvPr/>
        </p:nvSpPr>
        <p:spPr>
          <a:xfrm>
            <a:off x="6429375" y="264318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5</a:t>
            </a:r>
          </a:p>
        </p:txBody>
      </p:sp>
      <p:sp>
        <p:nvSpPr>
          <p:cNvPr id="10" name="Овал 9"/>
          <p:cNvSpPr/>
          <p:nvPr/>
        </p:nvSpPr>
        <p:spPr>
          <a:xfrm>
            <a:off x="7358063" y="378618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45058" name="Содержимое 3" descr="http://img-2006-05.photosight.ru/28/1455695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57500" y="3286125"/>
            <a:ext cx="3500438" cy="3286125"/>
          </a:xfrm>
        </p:spPr>
      </p:pic>
      <p:sp>
        <p:nvSpPr>
          <p:cNvPr id="6" name="Овал 5"/>
          <p:cNvSpPr/>
          <p:nvPr/>
        </p:nvSpPr>
        <p:spPr>
          <a:xfrm>
            <a:off x="1143000" y="38576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1</a:t>
            </a:r>
          </a:p>
        </p:txBody>
      </p:sp>
      <p:sp>
        <p:nvSpPr>
          <p:cNvPr id="7" name="Овал 6"/>
          <p:cNvSpPr/>
          <p:nvPr/>
        </p:nvSpPr>
        <p:spPr>
          <a:xfrm>
            <a:off x="1857375" y="27146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2</a:t>
            </a:r>
          </a:p>
        </p:txBody>
      </p:sp>
      <p:sp>
        <p:nvSpPr>
          <p:cNvPr id="8" name="Овал 7"/>
          <p:cNvSpPr/>
          <p:nvPr/>
        </p:nvSpPr>
        <p:spPr>
          <a:xfrm>
            <a:off x="3357563" y="21431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3</a:t>
            </a:r>
          </a:p>
        </p:txBody>
      </p:sp>
      <p:sp>
        <p:nvSpPr>
          <p:cNvPr id="9" name="Овал 8"/>
          <p:cNvSpPr/>
          <p:nvPr/>
        </p:nvSpPr>
        <p:spPr>
          <a:xfrm>
            <a:off x="5072063" y="21431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4</a:t>
            </a:r>
          </a:p>
        </p:txBody>
      </p:sp>
      <p:sp>
        <p:nvSpPr>
          <p:cNvPr id="11" name="Овал 10"/>
          <p:cNvSpPr/>
          <p:nvPr/>
        </p:nvSpPr>
        <p:spPr>
          <a:xfrm>
            <a:off x="6500813" y="27146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5</a:t>
            </a:r>
          </a:p>
        </p:txBody>
      </p:sp>
      <p:sp>
        <p:nvSpPr>
          <p:cNvPr id="12" name="Овал 11"/>
          <p:cNvSpPr/>
          <p:nvPr/>
        </p:nvSpPr>
        <p:spPr>
          <a:xfrm>
            <a:off x="7215188" y="38576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latin typeface="Comic Sans MS" pitchFamily="66" charset="0"/>
              </a:rPr>
              <a:t>Рифмушки</a:t>
            </a:r>
            <a:endParaRPr lang="ru-RU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7106" name="Содержимое 4"/>
          <p:cNvSpPr>
            <a:spLocks noGrp="1"/>
          </p:cNvSpPr>
          <p:nvPr>
            <p:ph sz="quarter" idx="1"/>
          </p:nvPr>
        </p:nvSpPr>
        <p:spPr>
          <a:xfrm>
            <a:off x="214313" y="1600200"/>
            <a:ext cx="4786312" cy="45259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    Ла – ла - ла,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    вкусный мед несет …</a:t>
            </a:r>
          </a:p>
          <a:p>
            <a:endParaRPr lang="ru-RU" smtClean="0"/>
          </a:p>
          <a:p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mtClean="0"/>
              <a:t>     Лу – лу - лу,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    мы увидели …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mtClean="0"/>
              <a:t>     Лы – лы - лы,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    испугались мы …</a:t>
            </a:r>
          </a:p>
        </p:txBody>
      </p:sp>
      <p:pic>
        <p:nvPicPr>
          <p:cNvPr id="47107" name="Содержимое 6" descr="http://img0.liveinternet.ru/images/attach/c/1/57/762/57762692_24451807_4808.jpg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3950" y="2114550"/>
            <a:ext cx="3749675" cy="3238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Отвечай-ка</a:t>
            </a:r>
          </a:p>
        </p:txBody>
      </p:sp>
      <p:sp>
        <p:nvSpPr>
          <p:cNvPr id="49154" name="Содержимое 5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24450"/>
          </a:xfrm>
        </p:spPr>
        <p:txBody>
          <a:bodyPr/>
          <a:lstStyle/>
          <a:p>
            <a:r>
              <a:rPr lang="ru-RU" smtClean="0"/>
              <a:t>Чем пилят?</a:t>
            </a:r>
          </a:p>
          <a:p>
            <a:endParaRPr lang="ru-RU" smtClean="0"/>
          </a:p>
          <a:p>
            <a:endParaRPr lang="en-US" smtClean="0"/>
          </a:p>
          <a:p>
            <a:r>
              <a:rPr lang="ru-RU" smtClean="0"/>
              <a:t>Чем моют ладони?</a:t>
            </a:r>
          </a:p>
          <a:p>
            <a:endParaRPr lang="ru-RU" smtClean="0"/>
          </a:p>
          <a:p>
            <a:endParaRPr lang="en-US" smtClean="0"/>
          </a:p>
          <a:p>
            <a:r>
              <a:rPr lang="ru-RU" smtClean="0"/>
              <a:t>Чем забивают гвозди?</a:t>
            </a:r>
          </a:p>
          <a:p>
            <a:endParaRPr lang="ru-RU" smtClean="0"/>
          </a:p>
          <a:p>
            <a:endParaRPr lang="en-US" smtClean="0"/>
          </a:p>
          <a:p>
            <a:r>
              <a:rPr lang="ru-RU" smtClean="0"/>
              <a:t>Чем ломают  толстый лед?</a:t>
            </a:r>
          </a:p>
        </p:txBody>
      </p:sp>
      <p:pic>
        <p:nvPicPr>
          <p:cNvPr id="4" name="Рисунок 3" descr="http://oml.ru/d/5179/d/11214613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642938"/>
            <a:ext cx="150018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iagro.ru/goods-big/0502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75" y="5286375"/>
            <a:ext cx="295275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pics.kz/s3/25/2c/81/af/252c81af924522202ccedfb42885601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25" y="3643313"/>
            <a:ext cx="21050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6-tub.yandex.net/i?id=108337171-0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50" y="207168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Придумай предложения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63" y="2143125"/>
            <a:ext cx="3857625" cy="321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72063" y="2143125"/>
            <a:ext cx="3643312" cy="321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1205" name="Рисунок 7" descr="http://www.allposters.com/IMAGES/CHRPOD/ANP1212972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2428875"/>
            <a:ext cx="307181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Рисунок 8" descr="http://vitrina.ck.ua/_bd/2/098390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0" y="2500313"/>
            <a:ext cx="304323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625" y="2357438"/>
            <a:ext cx="3714750" cy="2643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625" y="2357438"/>
            <a:ext cx="3643313" cy="2714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3253" name="Рисунок 5" descr="http://www.dou705.edusite.ru/images/da4287ad006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38" y="2500313"/>
            <a:ext cx="20002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4" name="Рисунок 6" descr="http://images01.olx.com.ua/ui/5/59/45/1269364861_82395445_1---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3" y="2571750"/>
            <a:ext cx="292893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Летим на самолете</a:t>
            </a:r>
          </a:p>
        </p:txBody>
      </p:sp>
      <p:pic>
        <p:nvPicPr>
          <p:cNvPr id="16386" name="Содержимое 8" descr="http://www.wall-papers.ru/main.php?g2_view=core.DownloadItem&amp;g2_itemId=4133&amp;g2_serialNumber=1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86438" y="4286250"/>
            <a:ext cx="3121025" cy="2341563"/>
          </a:xfrm>
        </p:spPr>
      </p:pic>
      <p:sp>
        <p:nvSpPr>
          <p:cNvPr id="4" name="Облако 3"/>
          <p:cNvSpPr/>
          <p:nvPr/>
        </p:nvSpPr>
        <p:spPr>
          <a:xfrm>
            <a:off x="1285875" y="4643438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0" y="0"/>
            <a:ext cx="2206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 dirty="0">
                <a:latin typeface="Calibri" pitchFamily="34" charset="0"/>
                <a:cs typeface="Times New Roman" pitchFamily="18" charset="0"/>
              </a:rPr>
              <a:t> </a:t>
            </a:r>
            <a:endParaRPr lang="ru-RU" dirty="0">
              <a:cs typeface="Arial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5220072" y="2132856"/>
            <a:ext cx="1008112" cy="93610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Л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929063" y="4643438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Л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2214563" y="2500313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Л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9" name="Полилиния 18"/>
          <p:cNvSpPr/>
          <p:nvPr/>
        </p:nvSpPr>
        <p:spPr>
          <a:xfrm>
            <a:off x="466725" y="1778000"/>
            <a:ext cx="6629400" cy="4356100"/>
          </a:xfrm>
          <a:custGeom>
            <a:avLst/>
            <a:gdLst>
              <a:gd name="connsiteX0" fmla="*/ 690880 w 6629400"/>
              <a:gd name="connsiteY0" fmla="*/ 4135120 h 4356100"/>
              <a:gd name="connsiteX1" fmla="*/ 157480 w 6629400"/>
              <a:gd name="connsiteY1" fmla="*/ 3098800 h 4356100"/>
              <a:gd name="connsiteX2" fmla="*/ 1635760 w 6629400"/>
              <a:gd name="connsiteY2" fmla="*/ 2580640 h 4356100"/>
              <a:gd name="connsiteX3" fmla="*/ 1056640 w 6629400"/>
              <a:gd name="connsiteY3" fmla="*/ 1376680 h 4356100"/>
              <a:gd name="connsiteX4" fmla="*/ 2153920 w 6629400"/>
              <a:gd name="connsiteY4" fmla="*/ 142240 h 4356100"/>
              <a:gd name="connsiteX5" fmla="*/ 3616960 w 6629400"/>
              <a:gd name="connsiteY5" fmla="*/ 1041400 h 4356100"/>
              <a:gd name="connsiteX6" fmla="*/ 4851400 w 6629400"/>
              <a:gd name="connsiteY6" fmla="*/ 66040 h 4356100"/>
              <a:gd name="connsiteX7" fmla="*/ 6604000 w 6629400"/>
              <a:gd name="connsiteY7" fmla="*/ 645160 h 4356100"/>
              <a:gd name="connsiteX8" fmla="*/ 5003800 w 6629400"/>
              <a:gd name="connsiteY8" fmla="*/ 2199640 h 4356100"/>
              <a:gd name="connsiteX9" fmla="*/ 3098800 w 6629400"/>
              <a:gd name="connsiteY9" fmla="*/ 2550160 h 4356100"/>
              <a:gd name="connsiteX10" fmla="*/ 2794000 w 6629400"/>
              <a:gd name="connsiteY10" fmla="*/ 4089400 h 4356100"/>
              <a:gd name="connsiteX11" fmla="*/ 4851400 w 6629400"/>
              <a:gd name="connsiteY11" fmla="*/ 4150360 h 4356100"/>
              <a:gd name="connsiteX12" fmla="*/ 4881880 w 6629400"/>
              <a:gd name="connsiteY12" fmla="*/ 3144520 h 4356100"/>
              <a:gd name="connsiteX13" fmla="*/ 5369560 w 6629400"/>
              <a:gd name="connsiteY13" fmla="*/ 3281680 h 4356100"/>
              <a:gd name="connsiteX14" fmla="*/ 5339080 w 6629400"/>
              <a:gd name="connsiteY14" fmla="*/ 3251200 h 4356100"/>
              <a:gd name="connsiteX15" fmla="*/ 5339080 w 6629400"/>
              <a:gd name="connsiteY15" fmla="*/ 3251200 h 435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629400" h="4356100">
                <a:moveTo>
                  <a:pt x="690880" y="4135120"/>
                </a:moveTo>
                <a:cubicBezTo>
                  <a:pt x="345440" y="3746500"/>
                  <a:pt x="0" y="3357880"/>
                  <a:pt x="157480" y="3098800"/>
                </a:cubicBezTo>
                <a:cubicBezTo>
                  <a:pt x="314960" y="2839720"/>
                  <a:pt x="1485900" y="2867660"/>
                  <a:pt x="1635760" y="2580640"/>
                </a:cubicBezTo>
                <a:cubicBezTo>
                  <a:pt x="1785620" y="2293620"/>
                  <a:pt x="970280" y="1783080"/>
                  <a:pt x="1056640" y="1376680"/>
                </a:cubicBezTo>
                <a:cubicBezTo>
                  <a:pt x="1143000" y="970280"/>
                  <a:pt x="1727200" y="198120"/>
                  <a:pt x="2153920" y="142240"/>
                </a:cubicBezTo>
                <a:cubicBezTo>
                  <a:pt x="2580640" y="86360"/>
                  <a:pt x="3167380" y="1054100"/>
                  <a:pt x="3616960" y="1041400"/>
                </a:cubicBezTo>
                <a:cubicBezTo>
                  <a:pt x="4066540" y="1028700"/>
                  <a:pt x="4353560" y="132080"/>
                  <a:pt x="4851400" y="66040"/>
                </a:cubicBezTo>
                <a:cubicBezTo>
                  <a:pt x="5349240" y="0"/>
                  <a:pt x="6578600" y="289560"/>
                  <a:pt x="6604000" y="645160"/>
                </a:cubicBezTo>
                <a:cubicBezTo>
                  <a:pt x="6629400" y="1000760"/>
                  <a:pt x="5588000" y="1882140"/>
                  <a:pt x="5003800" y="2199640"/>
                </a:cubicBezTo>
                <a:cubicBezTo>
                  <a:pt x="4419600" y="2517140"/>
                  <a:pt x="3467100" y="2235200"/>
                  <a:pt x="3098800" y="2550160"/>
                </a:cubicBezTo>
                <a:cubicBezTo>
                  <a:pt x="2730500" y="2865120"/>
                  <a:pt x="2501900" y="3822700"/>
                  <a:pt x="2794000" y="4089400"/>
                </a:cubicBezTo>
                <a:cubicBezTo>
                  <a:pt x="3086100" y="4356100"/>
                  <a:pt x="4503420" y="4307840"/>
                  <a:pt x="4851400" y="4150360"/>
                </a:cubicBezTo>
                <a:cubicBezTo>
                  <a:pt x="5199380" y="3992880"/>
                  <a:pt x="4795520" y="3289300"/>
                  <a:pt x="4881880" y="3144520"/>
                </a:cubicBezTo>
                <a:cubicBezTo>
                  <a:pt x="4968240" y="2999740"/>
                  <a:pt x="5293360" y="3263900"/>
                  <a:pt x="5369560" y="3281680"/>
                </a:cubicBezTo>
                <a:cubicBezTo>
                  <a:pt x="5445760" y="3299460"/>
                  <a:pt x="5339080" y="3251200"/>
                  <a:pt x="5339080" y="3251200"/>
                </a:cubicBezTo>
                <a:lnTo>
                  <a:pt x="5339080" y="325120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03648" y="486916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Л</a:t>
            </a:r>
            <a:endParaRPr lang="ru-RU" sz="2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700808"/>
            <a:ext cx="7772400" cy="1440160"/>
          </a:xfrm>
        </p:spPr>
        <p:txBody>
          <a:bodyPr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Comic Sans MS" pitchFamily="66" charset="0"/>
              </a:rPr>
              <a:t>Молодец!</a:t>
            </a:r>
            <a:endParaRPr lang="ru-RU" sz="9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148" name="Picture 4" descr="http://img1.liveinternet.ru/images/attach/c/10/110/26/110026843_93db1bafc89c901e6e0d732a13885f78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365103"/>
            <a:ext cx="1886694" cy="21301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D:\Рамки 2\116198019_11603Tatyana3443_Devochkaslistyami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6269" y="2852936"/>
            <a:ext cx="3771503" cy="37715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107375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8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Подружи звуки</a:t>
            </a:r>
          </a:p>
        </p:txBody>
      </p:sp>
      <p:pic>
        <p:nvPicPr>
          <p:cNvPr id="18434" name="Содержимое 3" descr="http://www.motolodka.ru/forum/att/club/35351_4209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625" y="1071563"/>
            <a:ext cx="1285875" cy="1071562"/>
          </a:xfrm>
        </p:spPr>
      </p:pic>
      <p:pic>
        <p:nvPicPr>
          <p:cNvPr id="18435" name="Рисунок 4" descr="http://www.motolodka.ru/forum/att/club/35351_42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2214563"/>
            <a:ext cx="128587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5" descr="http://www.motolodka.ru/forum/att/club/35351_42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3357563"/>
            <a:ext cx="12858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6" descr="http://www.motolodka.ru/forum/att/club/35351_42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4357688"/>
            <a:ext cx="1243013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7" descr="http://www.motolodka.ru/forum/att/club/35351_42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5357813"/>
            <a:ext cx="1314450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Прямоугольник 8"/>
          <p:cNvSpPr>
            <a:spLocks noChangeArrowheads="1"/>
          </p:cNvSpPr>
          <p:nvPr/>
        </p:nvSpPr>
        <p:spPr bwMode="auto">
          <a:xfrm>
            <a:off x="285750" y="285750"/>
            <a:ext cx="8286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Cambria" pitchFamily="18" charset="0"/>
            </a:endParaRPr>
          </a:p>
          <a:p>
            <a:endParaRPr lang="ru-RU" dirty="0">
              <a:latin typeface="Cambria" pitchFamily="18" charset="0"/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6429375" y="1785938"/>
            <a:ext cx="2143125" cy="450056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Э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Ы</a:t>
            </a:r>
          </a:p>
        </p:txBody>
      </p:sp>
      <p:sp>
        <p:nvSpPr>
          <p:cNvPr id="13" name="Полилиния 12"/>
          <p:cNvSpPr/>
          <p:nvPr/>
        </p:nvSpPr>
        <p:spPr>
          <a:xfrm>
            <a:off x="1584325" y="1700808"/>
            <a:ext cx="5459413" cy="696317"/>
          </a:xfrm>
          <a:custGeom>
            <a:avLst/>
            <a:gdLst>
              <a:gd name="connsiteX0" fmla="*/ 0 w 5458460"/>
              <a:gd name="connsiteY0" fmla="*/ 187960 h 452120"/>
              <a:gd name="connsiteX1" fmla="*/ 441960 w 5458460"/>
              <a:gd name="connsiteY1" fmla="*/ 127000 h 452120"/>
              <a:gd name="connsiteX2" fmla="*/ 701040 w 5458460"/>
              <a:gd name="connsiteY2" fmla="*/ 218440 h 452120"/>
              <a:gd name="connsiteX3" fmla="*/ 1097280 w 5458460"/>
              <a:gd name="connsiteY3" fmla="*/ 142240 h 452120"/>
              <a:gd name="connsiteX4" fmla="*/ 1554480 w 5458460"/>
              <a:gd name="connsiteY4" fmla="*/ 279400 h 452120"/>
              <a:gd name="connsiteX5" fmla="*/ 1859280 w 5458460"/>
              <a:gd name="connsiteY5" fmla="*/ 81280 h 452120"/>
              <a:gd name="connsiteX6" fmla="*/ 2606040 w 5458460"/>
              <a:gd name="connsiteY6" fmla="*/ 309880 h 452120"/>
              <a:gd name="connsiteX7" fmla="*/ 3154680 w 5458460"/>
              <a:gd name="connsiteY7" fmla="*/ 20320 h 452120"/>
              <a:gd name="connsiteX8" fmla="*/ 3749040 w 5458460"/>
              <a:gd name="connsiteY8" fmla="*/ 431800 h 452120"/>
              <a:gd name="connsiteX9" fmla="*/ 4343400 w 5458460"/>
              <a:gd name="connsiteY9" fmla="*/ 142240 h 452120"/>
              <a:gd name="connsiteX10" fmla="*/ 4861560 w 5458460"/>
              <a:gd name="connsiteY10" fmla="*/ 340360 h 452120"/>
              <a:gd name="connsiteX11" fmla="*/ 5379720 w 5458460"/>
              <a:gd name="connsiteY11" fmla="*/ 325120 h 452120"/>
              <a:gd name="connsiteX12" fmla="*/ 5334000 w 5458460"/>
              <a:gd name="connsiteY12" fmla="*/ 309880 h 452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58460" h="452120">
                <a:moveTo>
                  <a:pt x="0" y="187960"/>
                </a:moveTo>
                <a:cubicBezTo>
                  <a:pt x="162560" y="154940"/>
                  <a:pt x="325120" y="121920"/>
                  <a:pt x="441960" y="127000"/>
                </a:cubicBezTo>
                <a:cubicBezTo>
                  <a:pt x="558800" y="132080"/>
                  <a:pt x="591820" y="215900"/>
                  <a:pt x="701040" y="218440"/>
                </a:cubicBezTo>
                <a:cubicBezTo>
                  <a:pt x="810260" y="220980"/>
                  <a:pt x="955040" y="132080"/>
                  <a:pt x="1097280" y="142240"/>
                </a:cubicBezTo>
                <a:cubicBezTo>
                  <a:pt x="1239520" y="152400"/>
                  <a:pt x="1427480" y="289560"/>
                  <a:pt x="1554480" y="279400"/>
                </a:cubicBezTo>
                <a:cubicBezTo>
                  <a:pt x="1681480" y="269240"/>
                  <a:pt x="1684020" y="76200"/>
                  <a:pt x="1859280" y="81280"/>
                </a:cubicBezTo>
                <a:cubicBezTo>
                  <a:pt x="2034540" y="86360"/>
                  <a:pt x="2390140" y="320040"/>
                  <a:pt x="2606040" y="309880"/>
                </a:cubicBezTo>
                <a:cubicBezTo>
                  <a:pt x="2821940" y="299720"/>
                  <a:pt x="2964180" y="0"/>
                  <a:pt x="3154680" y="20320"/>
                </a:cubicBezTo>
                <a:cubicBezTo>
                  <a:pt x="3345180" y="40640"/>
                  <a:pt x="3550920" y="411480"/>
                  <a:pt x="3749040" y="431800"/>
                </a:cubicBezTo>
                <a:cubicBezTo>
                  <a:pt x="3947160" y="452120"/>
                  <a:pt x="4157980" y="157480"/>
                  <a:pt x="4343400" y="142240"/>
                </a:cubicBezTo>
                <a:cubicBezTo>
                  <a:pt x="4528820" y="127000"/>
                  <a:pt x="4688840" y="309880"/>
                  <a:pt x="4861560" y="340360"/>
                </a:cubicBezTo>
                <a:cubicBezTo>
                  <a:pt x="5034280" y="370840"/>
                  <a:pt x="5300980" y="330200"/>
                  <a:pt x="5379720" y="325120"/>
                </a:cubicBezTo>
                <a:cubicBezTo>
                  <a:pt x="5458460" y="320040"/>
                  <a:pt x="5396230" y="314960"/>
                  <a:pt x="5334000" y="30988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r>
              <a:rPr lang="ru-RU" sz="2400" b="1" dirty="0" smtClean="0">
                <a:latin typeface="Comic Sans MS" pitchFamily="66" charset="0"/>
              </a:rPr>
              <a:t>Л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1584325" y="3063875"/>
            <a:ext cx="5075238" cy="304800"/>
          </a:xfrm>
          <a:custGeom>
            <a:avLst/>
            <a:gdLst>
              <a:gd name="connsiteX0" fmla="*/ 0 w 5074920"/>
              <a:gd name="connsiteY0" fmla="*/ 198120 h 304800"/>
              <a:gd name="connsiteX1" fmla="*/ 304800 w 5074920"/>
              <a:gd name="connsiteY1" fmla="*/ 91440 h 304800"/>
              <a:gd name="connsiteX2" fmla="*/ 655320 w 5074920"/>
              <a:gd name="connsiteY2" fmla="*/ 259080 h 304800"/>
              <a:gd name="connsiteX3" fmla="*/ 1173480 w 5074920"/>
              <a:gd name="connsiteY3" fmla="*/ 0 h 304800"/>
              <a:gd name="connsiteX4" fmla="*/ 1798320 w 5074920"/>
              <a:gd name="connsiteY4" fmla="*/ 259080 h 304800"/>
              <a:gd name="connsiteX5" fmla="*/ 2255520 w 5074920"/>
              <a:gd name="connsiteY5" fmla="*/ 76200 h 304800"/>
              <a:gd name="connsiteX6" fmla="*/ 2621280 w 5074920"/>
              <a:gd name="connsiteY6" fmla="*/ 289560 h 304800"/>
              <a:gd name="connsiteX7" fmla="*/ 3093720 w 5074920"/>
              <a:gd name="connsiteY7" fmla="*/ 91440 h 304800"/>
              <a:gd name="connsiteX8" fmla="*/ 3611880 w 5074920"/>
              <a:gd name="connsiteY8" fmla="*/ 274320 h 304800"/>
              <a:gd name="connsiteX9" fmla="*/ 3947160 w 5074920"/>
              <a:gd name="connsiteY9" fmla="*/ 60960 h 304800"/>
              <a:gd name="connsiteX10" fmla="*/ 4465320 w 5074920"/>
              <a:gd name="connsiteY10" fmla="*/ 289560 h 304800"/>
              <a:gd name="connsiteX11" fmla="*/ 5074920 w 5074920"/>
              <a:gd name="connsiteY11" fmla="*/ 152400 h 304800"/>
              <a:gd name="connsiteX12" fmla="*/ 5074920 w 5074920"/>
              <a:gd name="connsiteY12" fmla="*/ 1524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74920" h="304800">
                <a:moveTo>
                  <a:pt x="0" y="198120"/>
                </a:moveTo>
                <a:cubicBezTo>
                  <a:pt x="97790" y="139700"/>
                  <a:pt x="195580" y="81280"/>
                  <a:pt x="304800" y="91440"/>
                </a:cubicBezTo>
                <a:cubicBezTo>
                  <a:pt x="414020" y="101600"/>
                  <a:pt x="510540" y="274320"/>
                  <a:pt x="655320" y="259080"/>
                </a:cubicBezTo>
                <a:cubicBezTo>
                  <a:pt x="800100" y="243840"/>
                  <a:pt x="982980" y="0"/>
                  <a:pt x="1173480" y="0"/>
                </a:cubicBezTo>
                <a:cubicBezTo>
                  <a:pt x="1363980" y="0"/>
                  <a:pt x="1617980" y="246380"/>
                  <a:pt x="1798320" y="259080"/>
                </a:cubicBezTo>
                <a:cubicBezTo>
                  <a:pt x="1978660" y="271780"/>
                  <a:pt x="2118360" y="71120"/>
                  <a:pt x="2255520" y="76200"/>
                </a:cubicBezTo>
                <a:cubicBezTo>
                  <a:pt x="2392680" y="81280"/>
                  <a:pt x="2481580" y="287020"/>
                  <a:pt x="2621280" y="289560"/>
                </a:cubicBezTo>
                <a:cubicBezTo>
                  <a:pt x="2760980" y="292100"/>
                  <a:pt x="2928620" y="93980"/>
                  <a:pt x="3093720" y="91440"/>
                </a:cubicBezTo>
                <a:cubicBezTo>
                  <a:pt x="3258820" y="88900"/>
                  <a:pt x="3469640" y="279400"/>
                  <a:pt x="3611880" y="274320"/>
                </a:cubicBezTo>
                <a:cubicBezTo>
                  <a:pt x="3754120" y="269240"/>
                  <a:pt x="3804920" y="58420"/>
                  <a:pt x="3947160" y="60960"/>
                </a:cubicBezTo>
                <a:cubicBezTo>
                  <a:pt x="4089400" y="63500"/>
                  <a:pt x="4277360" y="274320"/>
                  <a:pt x="4465320" y="289560"/>
                </a:cubicBezTo>
                <a:cubicBezTo>
                  <a:pt x="4653280" y="304800"/>
                  <a:pt x="5074920" y="152400"/>
                  <a:pt x="5074920" y="152400"/>
                </a:cubicBezTo>
                <a:lnTo>
                  <a:pt x="5074920" y="15240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r>
              <a:rPr lang="ru-RU" sz="2400" b="1" dirty="0" smtClean="0">
                <a:latin typeface="Comic Sans MS" pitchFamily="66" charset="0"/>
              </a:rPr>
              <a:t>Л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1706563" y="4021138"/>
            <a:ext cx="4829175" cy="327025"/>
          </a:xfrm>
          <a:custGeom>
            <a:avLst/>
            <a:gdLst>
              <a:gd name="connsiteX0" fmla="*/ 0 w 4828540"/>
              <a:gd name="connsiteY0" fmla="*/ 231140 h 327660"/>
              <a:gd name="connsiteX1" fmla="*/ 213360 w 4828540"/>
              <a:gd name="connsiteY1" fmla="*/ 139700 h 327660"/>
              <a:gd name="connsiteX2" fmla="*/ 518160 w 4828540"/>
              <a:gd name="connsiteY2" fmla="*/ 307340 h 327660"/>
              <a:gd name="connsiteX3" fmla="*/ 1143000 w 4828540"/>
              <a:gd name="connsiteY3" fmla="*/ 63500 h 327660"/>
              <a:gd name="connsiteX4" fmla="*/ 1630680 w 4828540"/>
              <a:gd name="connsiteY4" fmla="*/ 322580 h 327660"/>
              <a:gd name="connsiteX5" fmla="*/ 2103120 w 4828540"/>
              <a:gd name="connsiteY5" fmla="*/ 93980 h 327660"/>
              <a:gd name="connsiteX6" fmla="*/ 2606040 w 4828540"/>
              <a:gd name="connsiteY6" fmla="*/ 322580 h 327660"/>
              <a:gd name="connsiteX7" fmla="*/ 3078480 w 4828540"/>
              <a:gd name="connsiteY7" fmla="*/ 78740 h 327660"/>
              <a:gd name="connsiteX8" fmla="*/ 3733800 w 4828540"/>
              <a:gd name="connsiteY8" fmla="*/ 246380 h 327660"/>
              <a:gd name="connsiteX9" fmla="*/ 4191000 w 4828540"/>
              <a:gd name="connsiteY9" fmla="*/ 2540 h 327660"/>
              <a:gd name="connsiteX10" fmla="*/ 4648200 w 4828540"/>
              <a:gd name="connsiteY10" fmla="*/ 231140 h 327660"/>
              <a:gd name="connsiteX11" fmla="*/ 4800600 w 4828540"/>
              <a:gd name="connsiteY11" fmla="*/ 109220 h 327660"/>
              <a:gd name="connsiteX12" fmla="*/ 4815840 w 4828540"/>
              <a:gd name="connsiteY12" fmla="*/ 93980 h 327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28540" h="327660">
                <a:moveTo>
                  <a:pt x="0" y="231140"/>
                </a:moveTo>
                <a:cubicBezTo>
                  <a:pt x="63500" y="179070"/>
                  <a:pt x="127000" y="127000"/>
                  <a:pt x="213360" y="139700"/>
                </a:cubicBezTo>
                <a:cubicBezTo>
                  <a:pt x="299720" y="152400"/>
                  <a:pt x="363220" y="320040"/>
                  <a:pt x="518160" y="307340"/>
                </a:cubicBezTo>
                <a:cubicBezTo>
                  <a:pt x="673100" y="294640"/>
                  <a:pt x="957580" y="60960"/>
                  <a:pt x="1143000" y="63500"/>
                </a:cubicBezTo>
                <a:cubicBezTo>
                  <a:pt x="1328420" y="66040"/>
                  <a:pt x="1470660" y="317500"/>
                  <a:pt x="1630680" y="322580"/>
                </a:cubicBezTo>
                <a:cubicBezTo>
                  <a:pt x="1790700" y="327660"/>
                  <a:pt x="1940560" y="93980"/>
                  <a:pt x="2103120" y="93980"/>
                </a:cubicBezTo>
                <a:cubicBezTo>
                  <a:pt x="2265680" y="93980"/>
                  <a:pt x="2443480" y="325120"/>
                  <a:pt x="2606040" y="322580"/>
                </a:cubicBezTo>
                <a:cubicBezTo>
                  <a:pt x="2768600" y="320040"/>
                  <a:pt x="2890520" y="91440"/>
                  <a:pt x="3078480" y="78740"/>
                </a:cubicBezTo>
                <a:cubicBezTo>
                  <a:pt x="3266440" y="66040"/>
                  <a:pt x="3548380" y="259080"/>
                  <a:pt x="3733800" y="246380"/>
                </a:cubicBezTo>
                <a:cubicBezTo>
                  <a:pt x="3919220" y="233680"/>
                  <a:pt x="4038600" y="5080"/>
                  <a:pt x="4191000" y="2540"/>
                </a:cubicBezTo>
                <a:cubicBezTo>
                  <a:pt x="4343400" y="0"/>
                  <a:pt x="4546600" y="213360"/>
                  <a:pt x="4648200" y="231140"/>
                </a:cubicBezTo>
                <a:cubicBezTo>
                  <a:pt x="4749800" y="248920"/>
                  <a:pt x="4772660" y="132080"/>
                  <a:pt x="4800600" y="109220"/>
                </a:cubicBezTo>
                <a:cubicBezTo>
                  <a:pt x="4828540" y="86360"/>
                  <a:pt x="4822190" y="90170"/>
                  <a:pt x="4815840" y="9398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r>
              <a:rPr lang="ru-RU" sz="2400" b="1" dirty="0" smtClean="0">
                <a:latin typeface="Comic Sans MS" pitchFamily="66" charset="0"/>
              </a:rPr>
              <a:t>Л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1714500" y="4572000"/>
            <a:ext cx="4970463" cy="785813"/>
          </a:xfrm>
          <a:custGeom>
            <a:avLst/>
            <a:gdLst>
              <a:gd name="connsiteX0" fmla="*/ 0 w 4899660"/>
              <a:gd name="connsiteY0" fmla="*/ 505460 h 571500"/>
              <a:gd name="connsiteX1" fmla="*/ 243840 w 4899660"/>
              <a:gd name="connsiteY1" fmla="*/ 322580 h 571500"/>
              <a:gd name="connsiteX2" fmla="*/ 701040 w 4899660"/>
              <a:gd name="connsiteY2" fmla="*/ 566420 h 571500"/>
              <a:gd name="connsiteX3" fmla="*/ 1280160 w 4899660"/>
              <a:gd name="connsiteY3" fmla="*/ 292100 h 571500"/>
              <a:gd name="connsiteX4" fmla="*/ 1844040 w 4899660"/>
              <a:gd name="connsiteY4" fmla="*/ 474980 h 571500"/>
              <a:gd name="connsiteX5" fmla="*/ 2316480 w 4899660"/>
              <a:gd name="connsiteY5" fmla="*/ 200660 h 571500"/>
              <a:gd name="connsiteX6" fmla="*/ 2712720 w 4899660"/>
              <a:gd name="connsiteY6" fmla="*/ 490220 h 571500"/>
              <a:gd name="connsiteX7" fmla="*/ 3307080 w 4899660"/>
              <a:gd name="connsiteY7" fmla="*/ 231140 h 571500"/>
              <a:gd name="connsiteX8" fmla="*/ 3810000 w 4899660"/>
              <a:gd name="connsiteY8" fmla="*/ 398780 h 571500"/>
              <a:gd name="connsiteX9" fmla="*/ 4206240 w 4899660"/>
              <a:gd name="connsiteY9" fmla="*/ 185420 h 571500"/>
              <a:gd name="connsiteX10" fmla="*/ 4709160 w 4899660"/>
              <a:gd name="connsiteY10" fmla="*/ 429260 h 571500"/>
              <a:gd name="connsiteX11" fmla="*/ 4892040 w 4899660"/>
              <a:gd name="connsiteY11" fmla="*/ 322580 h 571500"/>
              <a:gd name="connsiteX12" fmla="*/ 4754880 w 4899660"/>
              <a:gd name="connsiteY12" fmla="*/ 2540 h 571500"/>
              <a:gd name="connsiteX13" fmla="*/ 4846320 w 4899660"/>
              <a:gd name="connsiteY13" fmla="*/ 33782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899660" h="571500">
                <a:moveTo>
                  <a:pt x="0" y="505460"/>
                </a:moveTo>
                <a:cubicBezTo>
                  <a:pt x="63500" y="408940"/>
                  <a:pt x="127000" y="312420"/>
                  <a:pt x="243840" y="322580"/>
                </a:cubicBezTo>
                <a:cubicBezTo>
                  <a:pt x="360680" y="332740"/>
                  <a:pt x="528320" y="571500"/>
                  <a:pt x="701040" y="566420"/>
                </a:cubicBezTo>
                <a:cubicBezTo>
                  <a:pt x="873760" y="561340"/>
                  <a:pt x="1089660" y="307340"/>
                  <a:pt x="1280160" y="292100"/>
                </a:cubicBezTo>
                <a:cubicBezTo>
                  <a:pt x="1470660" y="276860"/>
                  <a:pt x="1671320" y="490220"/>
                  <a:pt x="1844040" y="474980"/>
                </a:cubicBezTo>
                <a:cubicBezTo>
                  <a:pt x="2016760" y="459740"/>
                  <a:pt x="2171700" y="198120"/>
                  <a:pt x="2316480" y="200660"/>
                </a:cubicBezTo>
                <a:cubicBezTo>
                  <a:pt x="2461260" y="203200"/>
                  <a:pt x="2547620" y="485140"/>
                  <a:pt x="2712720" y="490220"/>
                </a:cubicBezTo>
                <a:cubicBezTo>
                  <a:pt x="2877820" y="495300"/>
                  <a:pt x="3124200" y="246380"/>
                  <a:pt x="3307080" y="231140"/>
                </a:cubicBezTo>
                <a:cubicBezTo>
                  <a:pt x="3489960" y="215900"/>
                  <a:pt x="3660140" y="406400"/>
                  <a:pt x="3810000" y="398780"/>
                </a:cubicBezTo>
                <a:cubicBezTo>
                  <a:pt x="3959860" y="391160"/>
                  <a:pt x="4056380" y="180340"/>
                  <a:pt x="4206240" y="185420"/>
                </a:cubicBezTo>
                <a:cubicBezTo>
                  <a:pt x="4356100" y="190500"/>
                  <a:pt x="4594860" y="406400"/>
                  <a:pt x="4709160" y="429260"/>
                </a:cubicBezTo>
                <a:cubicBezTo>
                  <a:pt x="4823460" y="452120"/>
                  <a:pt x="4884420" y="393700"/>
                  <a:pt x="4892040" y="322580"/>
                </a:cubicBezTo>
                <a:cubicBezTo>
                  <a:pt x="4899660" y="251460"/>
                  <a:pt x="4762500" y="0"/>
                  <a:pt x="4754880" y="2540"/>
                </a:cubicBezTo>
                <a:cubicBezTo>
                  <a:pt x="4747260" y="5080"/>
                  <a:pt x="4796790" y="171450"/>
                  <a:pt x="4846320" y="33782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r>
              <a:rPr lang="ru-RU" sz="2400" b="1" dirty="0" smtClean="0">
                <a:latin typeface="Comic Sans MS" pitchFamily="66" charset="0"/>
              </a:rPr>
              <a:t>Л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7" name="Полилиния 16"/>
          <p:cNvSpPr/>
          <p:nvPr/>
        </p:nvSpPr>
        <p:spPr>
          <a:xfrm>
            <a:off x="1706563" y="5819775"/>
            <a:ext cx="5359400" cy="614363"/>
          </a:xfrm>
          <a:custGeom>
            <a:avLst/>
            <a:gdLst>
              <a:gd name="connsiteX0" fmla="*/ 0 w 5359400"/>
              <a:gd name="connsiteY0" fmla="*/ 596900 h 614680"/>
              <a:gd name="connsiteX1" fmla="*/ 457200 w 5359400"/>
              <a:gd name="connsiteY1" fmla="*/ 383540 h 614680"/>
              <a:gd name="connsiteX2" fmla="*/ 944880 w 5359400"/>
              <a:gd name="connsiteY2" fmla="*/ 612140 h 614680"/>
              <a:gd name="connsiteX3" fmla="*/ 1402080 w 5359400"/>
              <a:gd name="connsiteY3" fmla="*/ 368300 h 614680"/>
              <a:gd name="connsiteX4" fmla="*/ 1935480 w 5359400"/>
              <a:gd name="connsiteY4" fmla="*/ 581660 h 614680"/>
              <a:gd name="connsiteX5" fmla="*/ 2377440 w 5359400"/>
              <a:gd name="connsiteY5" fmla="*/ 353060 h 614680"/>
              <a:gd name="connsiteX6" fmla="*/ 2834640 w 5359400"/>
              <a:gd name="connsiteY6" fmla="*/ 551180 h 614680"/>
              <a:gd name="connsiteX7" fmla="*/ 3215640 w 5359400"/>
              <a:gd name="connsiteY7" fmla="*/ 276860 h 614680"/>
              <a:gd name="connsiteX8" fmla="*/ 3916680 w 5359400"/>
              <a:gd name="connsiteY8" fmla="*/ 490220 h 614680"/>
              <a:gd name="connsiteX9" fmla="*/ 4175760 w 5359400"/>
              <a:gd name="connsiteY9" fmla="*/ 185420 h 614680"/>
              <a:gd name="connsiteX10" fmla="*/ 4770120 w 5359400"/>
              <a:gd name="connsiteY10" fmla="*/ 307340 h 614680"/>
              <a:gd name="connsiteX11" fmla="*/ 4846320 w 5359400"/>
              <a:gd name="connsiteY11" fmla="*/ 33020 h 614680"/>
              <a:gd name="connsiteX12" fmla="*/ 5303520 w 5359400"/>
              <a:gd name="connsiteY12" fmla="*/ 109220 h 614680"/>
              <a:gd name="connsiteX13" fmla="*/ 5181600 w 5359400"/>
              <a:gd name="connsiteY13" fmla="*/ 93980 h 614680"/>
              <a:gd name="connsiteX14" fmla="*/ 5166360 w 5359400"/>
              <a:gd name="connsiteY14" fmla="*/ 93980 h 614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359400" h="614680">
                <a:moveTo>
                  <a:pt x="0" y="596900"/>
                </a:moveTo>
                <a:cubicBezTo>
                  <a:pt x="149860" y="488950"/>
                  <a:pt x="299720" y="381000"/>
                  <a:pt x="457200" y="383540"/>
                </a:cubicBezTo>
                <a:cubicBezTo>
                  <a:pt x="614680" y="386080"/>
                  <a:pt x="787400" y="614680"/>
                  <a:pt x="944880" y="612140"/>
                </a:cubicBezTo>
                <a:cubicBezTo>
                  <a:pt x="1102360" y="609600"/>
                  <a:pt x="1236980" y="373380"/>
                  <a:pt x="1402080" y="368300"/>
                </a:cubicBezTo>
                <a:cubicBezTo>
                  <a:pt x="1567180" y="363220"/>
                  <a:pt x="1772920" y="584200"/>
                  <a:pt x="1935480" y="581660"/>
                </a:cubicBezTo>
                <a:cubicBezTo>
                  <a:pt x="2098040" y="579120"/>
                  <a:pt x="2227580" y="358140"/>
                  <a:pt x="2377440" y="353060"/>
                </a:cubicBezTo>
                <a:cubicBezTo>
                  <a:pt x="2527300" y="347980"/>
                  <a:pt x="2694940" y="563880"/>
                  <a:pt x="2834640" y="551180"/>
                </a:cubicBezTo>
                <a:cubicBezTo>
                  <a:pt x="2974340" y="538480"/>
                  <a:pt x="3035300" y="287020"/>
                  <a:pt x="3215640" y="276860"/>
                </a:cubicBezTo>
                <a:cubicBezTo>
                  <a:pt x="3395980" y="266700"/>
                  <a:pt x="3756660" y="505460"/>
                  <a:pt x="3916680" y="490220"/>
                </a:cubicBezTo>
                <a:cubicBezTo>
                  <a:pt x="4076700" y="474980"/>
                  <a:pt x="4033520" y="215900"/>
                  <a:pt x="4175760" y="185420"/>
                </a:cubicBezTo>
                <a:cubicBezTo>
                  <a:pt x="4318000" y="154940"/>
                  <a:pt x="4658360" y="332740"/>
                  <a:pt x="4770120" y="307340"/>
                </a:cubicBezTo>
                <a:cubicBezTo>
                  <a:pt x="4881880" y="281940"/>
                  <a:pt x="4757420" y="66040"/>
                  <a:pt x="4846320" y="33020"/>
                </a:cubicBezTo>
                <a:cubicBezTo>
                  <a:pt x="4935220" y="0"/>
                  <a:pt x="5247640" y="99060"/>
                  <a:pt x="5303520" y="109220"/>
                </a:cubicBezTo>
                <a:cubicBezTo>
                  <a:pt x="5359400" y="119380"/>
                  <a:pt x="5204460" y="96520"/>
                  <a:pt x="5181600" y="93980"/>
                </a:cubicBezTo>
                <a:cubicBezTo>
                  <a:pt x="5158740" y="91440"/>
                  <a:pt x="5162550" y="92710"/>
                  <a:pt x="5166360" y="9398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r>
              <a:rPr lang="ru-RU" sz="2400" b="1" dirty="0" smtClean="0">
                <a:latin typeface="Comic Sans MS" pitchFamily="66" charset="0"/>
              </a:rPr>
              <a:t>Л</a:t>
            </a:r>
            <a:endParaRPr lang="ru-RU" sz="2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Назови картинки</a:t>
            </a:r>
          </a:p>
        </p:txBody>
      </p:sp>
      <p:pic>
        <p:nvPicPr>
          <p:cNvPr id="20482" name="Содержимое 3" descr="http://img-2006-05.photosight.ru/28/1455695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063" y="1571625"/>
            <a:ext cx="2214562" cy="1928813"/>
          </a:xfrm>
        </p:spPr>
      </p:pic>
      <p:pic>
        <p:nvPicPr>
          <p:cNvPr id="20483" name="Рисунок 4" descr="http://dic.academic.ru/pictures/wiki/files/68/Dessert_Spo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25" y="1571625"/>
            <a:ext cx="22860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5" descr="http://www.boatprice.ru/pics/18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88" y="1571625"/>
            <a:ext cx="22860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6" descr="http://i.focus.ua/img/a/6/8/88186.jpg?126106269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3" y="3714750"/>
            <a:ext cx="221456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7" descr="http://rabstol.ru/wallpapers/8a3a4c7a1f91d177dae36e8595f7c774/2879_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25" y="3714750"/>
            <a:ext cx="22860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Рисунок 8" descr="http://www.e-desktop.ru/wallpaper/1074553737_2560x1600widescree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88" y="3714750"/>
            <a:ext cx="22860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Один - много</a:t>
            </a:r>
          </a:p>
        </p:txBody>
      </p:sp>
      <p:pic>
        <p:nvPicPr>
          <p:cNvPr id="22530" name="Содержимое 3" descr="http://nprdesign.files.wordpress.com/2010/06/light-bulb.pn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1500" y="1785938"/>
            <a:ext cx="2143125" cy="3286125"/>
          </a:xfrm>
          <a:noFill/>
        </p:spPr>
      </p:pic>
      <p:pic>
        <p:nvPicPr>
          <p:cNvPr id="22531" name="Рисунок 4" descr="http://nprdesign.files.wordpress.com/2010/06/light-bul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38" y="1143000"/>
            <a:ext cx="16478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5" descr="http://nprdesign.files.wordpress.com/2010/06/light-bul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50" y="3857625"/>
            <a:ext cx="160972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24578" name="Содержимое 3" descr="http://www.allposters.com/IMAGES/CHRPOD/ANP12129720001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063" y="1785938"/>
            <a:ext cx="3219450" cy="4286250"/>
          </a:xfrm>
        </p:spPr>
      </p:pic>
      <p:pic>
        <p:nvPicPr>
          <p:cNvPr id="24579" name="Рисунок 4" descr="http://www.allposters.com/IMAGES/CHRPOD/ANP1212972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63" y="1428750"/>
            <a:ext cx="221456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5" descr="http://www.allposters.com/IMAGES/CHRPOD/ANP1212972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63" y="4071938"/>
            <a:ext cx="2214562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Содержимое 3" descr="http://img-2004-07.photosight.ru/06/544802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42938" y="1857375"/>
            <a:ext cx="3000375" cy="3621088"/>
          </a:xfrm>
        </p:spPr>
      </p:pic>
      <p:pic>
        <p:nvPicPr>
          <p:cNvPr id="26627" name="Рисунок 4" descr="http://img-2004-07.photosight.ru/06/5448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1500188"/>
            <a:ext cx="1871663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5" descr="http://img-2004-07.photosight.ru/06/5448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000500"/>
            <a:ext cx="1900238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Содержимое 3" descr="http://rabstol.ru/wallpapers/8a3a4c7a1f91d177dae36e8595f7c774/2879_5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063" y="2143125"/>
            <a:ext cx="3643312" cy="3071813"/>
          </a:xfrm>
        </p:spPr>
      </p:pic>
      <p:pic>
        <p:nvPicPr>
          <p:cNvPr id="28675" name="Рисунок 4" descr="http://rabstol.ru/wallpapers/8a3a4c7a1f91d177dae36e8595f7c774/2879_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88" y="1500188"/>
            <a:ext cx="250031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5" descr="http://rabstol.ru/wallpapers/8a3a4c7a1f91d177dae36e8595f7c774/2879_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88" y="4143375"/>
            <a:ext cx="2500312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30722" name="Содержимое 3" descr="http://neptune7.narod.ru/images/taymen2g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063" y="1785938"/>
            <a:ext cx="3929062" cy="3571875"/>
          </a:xfrm>
        </p:spPr>
      </p:pic>
      <p:pic>
        <p:nvPicPr>
          <p:cNvPr id="30723" name="Рисунок 4" descr="http://neptune7.narod.ru/images/taymen2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50" y="1571625"/>
            <a:ext cx="26431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Рисунок 5" descr="http://neptune7.narod.ru/images/taymen2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50" y="4214813"/>
            <a:ext cx="26670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Другая 10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1C314E"/>
      </a:accent5>
      <a:accent6>
        <a:srgbClr val="7D3C4A"/>
      </a:accent6>
      <a:hlink>
        <a:srgbClr val="FF8119"/>
      </a:hlink>
      <a:folHlink>
        <a:srgbClr val="44B9E8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429</TotalTime>
  <Words>124</Words>
  <Application>Microsoft Office PowerPoint</Application>
  <PresentationFormat>Экран (4:3)</PresentationFormat>
  <Paragraphs>85</Paragraphs>
  <Slides>20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Справедливость</vt:lpstr>
      <vt:lpstr>Учим звук [л]</vt:lpstr>
      <vt:lpstr>Летим на самолете</vt:lpstr>
      <vt:lpstr>Подружи звуки</vt:lpstr>
      <vt:lpstr>Назови картинки</vt:lpstr>
      <vt:lpstr>Один - много</vt:lpstr>
      <vt:lpstr>Слайд 6</vt:lpstr>
      <vt:lpstr>Слайд 7</vt:lpstr>
      <vt:lpstr>Слайд 8</vt:lpstr>
      <vt:lpstr>Слайд 9</vt:lpstr>
      <vt:lpstr>Слайд 10</vt:lpstr>
      <vt:lpstr>Слайд 11</vt:lpstr>
      <vt:lpstr>Посчитай</vt:lpstr>
      <vt:lpstr>Слайд 13</vt:lpstr>
      <vt:lpstr>Слайд 14</vt:lpstr>
      <vt:lpstr>Рифмушки</vt:lpstr>
      <vt:lpstr>Отвечай-ка</vt:lpstr>
      <vt:lpstr>Придумай предложения</vt:lpstr>
      <vt:lpstr>Слайд 18</vt:lpstr>
      <vt:lpstr>Слайд 19</vt:lpstr>
      <vt:lpstr>Молодец!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 звук [л]</dc:title>
  <dc:creator>Директор</dc:creator>
  <cp:lastModifiedBy>Андрей</cp:lastModifiedBy>
  <cp:revision>5</cp:revision>
  <dcterms:created xsi:type="dcterms:W3CDTF">2010-12-15T14:45:04Z</dcterms:created>
  <dcterms:modified xsi:type="dcterms:W3CDTF">2020-04-23T14:07:04Z</dcterms:modified>
</cp:coreProperties>
</file>