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3" y="757445"/>
            <a:ext cx="2182813" cy="136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38940" y="765263"/>
            <a:ext cx="2182813" cy="136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2" y="2832473"/>
            <a:ext cx="2182813" cy="1451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4841525"/>
            <a:ext cx="2182813" cy="136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2840787"/>
            <a:ext cx="2182813" cy="145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32868" y="757445"/>
            <a:ext cx="2182813" cy="136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4796052"/>
            <a:ext cx="2182813" cy="145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1" y="4797389"/>
            <a:ext cx="2182813" cy="145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00931" y="2855584"/>
            <a:ext cx="25086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Корова</a:t>
            </a:r>
            <a:endParaRPr lang="ru-RU" sz="6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25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6447" y="641062"/>
            <a:ext cx="15970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5950" y="2769877"/>
            <a:ext cx="15970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1959" y="651794"/>
            <a:ext cx="1482654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9070" y="4725142"/>
            <a:ext cx="15970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7667" y="2769879"/>
            <a:ext cx="1079831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9622" y="641062"/>
            <a:ext cx="1129304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84774" y="4725144"/>
            <a:ext cx="15970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6073" y="4725143"/>
            <a:ext cx="1197768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91880" y="3060559"/>
            <a:ext cx="21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Пять</a:t>
            </a:r>
            <a:endParaRPr lang="ru-RU" sz="6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0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3" y="711970"/>
            <a:ext cx="2182813" cy="145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4023" y="4941168"/>
            <a:ext cx="159702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2" y="2794056"/>
            <a:ext cx="2182813" cy="1527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0445" y="651017"/>
            <a:ext cx="2182813" cy="1453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4116" y="2769879"/>
            <a:ext cx="1646932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32868" y="670133"/>
            <a:ext cx="2182813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3314" y="4725144"/>
            <a:ext cx="2119944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551" y="4834250"/>
            <a:ext cx="2182813" cy="137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383842" y="2855584"/>
            <a:ext cx="25428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кружка</a:t>
            </a:r>
            <a:endParaRPr lang="ru-RU" sz="6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2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2020-08-07T06:28:24Z</dcterms:created>
  <dcterms:modified xsi:type="dcterms:W3CDTF">2020-08-07T07:16:42Z</dcterms:modified>
</cp:coreProperties>
</file>