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77" r:id="rId2"/>
    <p:sldId id="268" r:id="rId3"/>
    <p:sldId id="292" r:id="rId4"/>
    <p:sldId id="294" r:id="rId5"/>
    <p:sldId id="300" r:id="rId6"/>
    <p:sldId id="259" r:id="rId7"/>
    <p:sldId id="270" r:id="rId8"/>
    <p:sldId id="284" r:id="rId9"/>
    <p:sldId id="265" r:id="rId10"/>
    <p:sldId id="278" r:id="rId11"/>
    <p:sldId id="297" r:id="rId12"/>
    <p:sldId id="282" r:id="rId13"/>
    <p:sldId id="257" r:id="rId14"/>
    <p:sldId id="273" r:id="rId15"/>
    <p:sldId id="313" r:id="rId16"/>
    <p:sldId id="310" r:id="rId17"/>
    <p:sldId id="308" r:id="rId18"/>
    <p:sldId id="316" r:id="rId19"/>
    <p:sldId id="296" r:id="rId20"/>
    <p:sldId id="305" r:id="rId21"/>
    <p:sldId id="302" r:id="rId22"/>
    <p:sldId id="304" r:id="rId23"/>
    <p:sldId id="267" r:id="rId24"/>
    <p:sldId id="287" r:id="rId25"/>
    <p:sldId id="311" r:id="rId26"/>
    <p:sldId id="315" r:id="rId27"/>
    <p:sldId id="31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MPUTER" initials="C" lastIdx="2" clrIdx="0">
    <p:extLst>
      <p:ext uri="{19B8F6BF-5375-455C-9EA6-DF929625EA0E}">
        <p15:presenceInfo xmlns:p15="http://schemas.microsoft.com/office/powerpoint/2012/main" userId="COMPUT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1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19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0A4C-5722-4EB2-9235-68B61FBCD2D6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ECD12-4976-46D2-B688-B686DFCB9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937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0A4C-5722-4EB2-9235-68B61FBCD2D6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ECD12-4976-46D2-B688-B686DFCB9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041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0A4C-5722-4EB2-9235-68B61FBCD2D6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ECD12-4976-46D2-B688-B686DFCB9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042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0A4C-5722-4EB2-9235-68B61FBCD2D6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ECD12-4976-46D2-B688-B686DFCB9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213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0A4C-5722-4EB2-9235-68B61FBCD2D6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ECD12-4976-46D2-B688-B686DFCB9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2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0A4C-5722-4EB2-9235-68B61FBCD2D6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ECD12-4976-46D2-B688-B686DFCB9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4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0A4C-5722-4EB2-9235-68B61FBCD2D6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ECD12-4976-46D2-B688-B686DFCB9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904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0A4C-5722-4EB2-9235-68B61FBCD2D6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ECD12-4976-46D2-B688-B686DFCB9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349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0A4C-5722-4EB2-9235-68B61FBCD2D6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ECD12-4976-46D2-B688-B686DFCB9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036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0A4C-5722-4EB2-9235-68B61FBCD2D6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ECD12-4976-46D2-B688-B686DFCB9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789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0A4C-5722-4EB2-9235-68B61FBCD2D6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ECD12-4976-46D2-B688-B686DFCB9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704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9039">
              <a:srgbClr val="3EEB8D"/>
            </a:gs>
            <a:gs pos="25680">
              <a:srgbClr val="42EB90"/>
            </a:gs>
            <a:gs pos="17000">
              <a:srgbClr val="4DEC96"/>
            </a:gs>
            <a:gs pos="3000">
              <a:schemeClr val="accent1">
                <a:lumMod val="5000"/>
                <a:lumOff val="95000"/>
              </a:schemeClr>
            </a:gs>
            <a:gs pos="94000">
              <a:srgbClr val="C2DAEF"/>
            </a:gs>
            <a:gs pos="85000">
              <a:schemeClr val="accent1">
                <a:lumMod val="45000"/>
                <a:lumOff val="55000"/>
              </a:schemeClr>
            </a:gs>
            <a:gs pos="79000">
              <a:srgbClr val="00B050">
                <a:alpha val="73000"/>
                <a:lumMod val="84000"/>
                <a:lumOff val="16000"/>
              </a:srgbClr>
            </a:gs>
            <a:gs pos="97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B0A4C-5722-4EB2-9235-68B61FBCD2D6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ECD12-4976-46D2-B688-B686DFCB9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896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8524" y="152400"/>
            <a:ext cx="107266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изонити для развития мелкой моторики рук у детей с ТНР</a:t>
            </a:r>
          </a:p>
        </p:txBody>
      </p:sp>
      <p:pic>
        <p:nvPicPr>
          <p:cNvPr id="4" name="Picture 10" descr="ÐÐ¾ÑÐ¾Ð¶ÐµÐµ Ð¸Ð·Ð¾Ð±ÑÐ°Ð¶ÐµÐ½Ð¸Ðµ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268" y="1675583"/>
            <a:ext cx="5022000" cy="5029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ÐÐ¾ÑÐ¾Ð¶ÐµÐµ Ð¸Ð·Ð¾Ð±ÑÐ°Ð¶ÐµÐ½Ð¸Ðµ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7323" y="1675584"/>
            <a:ext cx="5022000" cy="50302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48728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03715" y="-82062"/>
            <a:ext cx="7536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угла</a:t>
            </a:r>
          </a:p>
        </p:txBody>
      </p:sp>
      <p:pic>
        <p:nvPicPr>
          <p:cNvPr id="6" name="Picture 2" descr="ÐÐ°ÑÑÐ¸Ð½ÐºÐ¸ Ð¿Ð¾ Ð·Ð°Ð¿ÑÐ¾ÑÑ ÐºÐ°Ðº ÑÐ´ÐµÐ»Ð°ÑÑ ÑÐ³Ð¾Ð» Ð² ÑÐµÑÐ½Ð¸ÐºÐµ Ð¸Ð·Ð¾Ð½Ð¸ÑÑ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57" y="841268"/>
            <a:ext cx="11205275" cy="575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328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2147E62-5D58-4218-A58B-F2274334A4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152" y="2909243"/>
            <a:ext cx="3797458" cy="38373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442C61C-9726-43D3-906D-172BB62B52F4}"/>
              </a:ext>
            </a:extLst>
          </p:cNvPr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752" y="295318"/>
            <a:ext cx="4028400" cy="48132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428DBE0-4BDC-4C2D-B67F-CE0A41D29F6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8610" y="741186"/>
            <a:ext cx="4029808" cy="481341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16166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7C17C72-C04E-4462-8F34-3DA6FC677EC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631" y="797867"/>
            <a:ext cx="4987100" cy="50167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5F0272C-5C73-4ADF-8F08-CB3945FFEBE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2114" y="797867"/>
            <a:ext cx="5200255" cy="50167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25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3631" y="152399"/>
            <a:ext cx="921433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окружности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8" descr="ÐÐ°ÑÑÐ¸Ð½ÐºÐ¸ Ð¿Ð¾ Ð·Ð°Ð¿ÑÐ¾ÑÑ ÐºÐ°Ðº ÑÐ´ÐµÐ»Ð°ÑÑ ÑÐ³Ð¾Ð» Ð² ÑÐµÑÐ½Ð¸ÐºÐµ Ð¸Ð·Ð¾Ð½Ð¸ÑÑ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7078"/>
            <a:ext cx="12192000" cy="5551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926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393058"/>
            <a:ext cx="6096000" cy="3737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A2FB9C9-8236-4856-9F8A-33C166F69737}"/>
              </a:ext>
            </a:extLst>
          </p:cNvPr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6338" y="336599"/>
            <a:ext cx="4291200" cy="3193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5596584-072D-4169-A3A0-E3505AAFBCB5}"/>
              </a:ext>
            </a:extLst>
          </p:cNvPr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400" y="3473102"/>
            <a:ext cx="4291200" cy="3193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91D3723-9527-436D-A0E5-3F7E5865184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601" y="336599"/>
            <a:ext cx="4256062" cy="31920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827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изонить схема заполнения дуги&quot;">
            <a:extLst>
              <a:ext uri="{FF2B5EF4-FFF2-40B4-BE49-F238E27FC236}">
                <a16:creationId xmlns:a16="http://schemas.microsoft.com/office/drawing/2014/main" xmlns="" id="{AB54A3FE-D3E1-4D7D-9DB9-334402534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815" y="1085702"/>
            <a:ext cx="11922369" cy="566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7E30BBC-616F-4D84-9374-A55214FD46BB}"/>
              </a:ext>
            </a:extLst>
          </p:cNvPr>
          <p:cNvSpPr txBox="1"/>
          <p:nvPr/>
        </p:nvSpPr>
        <p:spPr>
          <a:xfrm>
            <a:off x="2801815" y="0"/>
            <a:ext cx="6635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дуги</a:t>
            </a:r>
          </a:p>
        </p:txBody>
      </p:sp>
    </p:spTree>
    <p:extLst>
      <p:ext uri="{BB962C8B-B14F-4D97-AF65-F5344CB8AC3E}">
        <p14:creationId xmlns:p14="http://schemas.microsoft.com/office/powerpoint/2010/main" val="1047656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06F50EC-7B69-4DBA-82EC-2040C9933E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068" y="1032798"/>
            <a:ext cx="5426582" cy="47924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FC297BD-9C4F-4645-A385-D0B5A3D8F917}"/>
              </a:ext>
            </a:extLst>
          </p:cNvPr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8732" y="1032798"/>
            <a:ext cx="5425200" cy="4791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07442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EF0D32CE-F6B4-48A4-83C0-E2DA29474B80}"/>
              </a:ext>
            </a:extLst>
          </p:cNvPr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6836" y="1259954"/>
            <a:ext cx="5410800" cy="47916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91328EA-109E-4F57-85F3-FB52BDA03552}"/>
              </a:ext>
            </a:extLst>
          </p:cNvPr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9966" y="1259954"/>
            <a:ext cx="5425200" cy="47916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218261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0C5D96E-E922-4A9D-9F2E-0FE8E90E02BD}"/>
              </a:ext>
            </a:extLst>
          </p:cNvPr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35649" y="1020751"/>
            <a:ext cx="4564327" cy="39830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69A3E30-F083-465F-B1F6-7F0E4517972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8212" y="2362411"/>
            <a:ext cx="4564800" cy="41438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C148DFBB-3025-47DF-87B7-A238E9B15736}"/>
              </a:ext>
            </a:extLst>
          </p:cNvPr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2025" y="827320"/>
            <a:ext cx="4564800" cy="3981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3148694-4161-4F27-9127-7C7ED2ECEB35}"/>
              </a:ext>
            </a:extLst>
          </p:cNvPr>
          <p:cNvSpPr txBox="1"/>
          <p:nvPr/>
        </p:nvSpPr>
        <p:spPr>
          <a:xfrm>
            <a:off x="3423138" y="0"/>
            <a:ext cx="5604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 творчество</a:t>
            </a:r>
          </a:p>
        </p:txBody>
      </p:sp>
    </p:spTree>
    <p:extLst>
      <p:ext uri="{BB962C8B-B14F-4D97-AF65-F5344CB8AC3E}">
        <p14:creationId xmlns:p14="http://schemas.microsoft.com/office/powerpoint/2010/main" val="15313616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3954775-C662-4BFF-83A5-40EBFBB6F4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214" y="978588"/>
            <a:ext cx="4984649" cy="49008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1AA6EED-9EEB-45DB-A941-2D1F88C358C9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26139" y="978588"/>
            <a:ext cx="4986000" cy="4899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572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7019" y="269631"/>
            <a:ext cx="1043353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Изонить - или ниткография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 техника создания картин из ниток на твердой основе или по-другому это вышивка на картоне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Picture 4" descr="Эффектная нитяная графика">
            <a:extLst>
              <a:ext uri="{FF2B5EF4-FFF2-40B4-BE49-F238E27FC236}">
                <a16:creationId xmlns:a16="http://schemas.microsoft.com/office/drawing/2014/main" xmlns="" id="{AB961076-6C87-4223-BD0E-948567D01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1142" y="2516436"/>
            <a:ext cx="4759569" cy="42162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6">
            <a:extLst>
              <a:ext uri="{FF2B5EF4-FFF2-40B4-BE49-F238E27FC236}">
                <a16:creationId xmlns:a16="http://schemas.microsoft.com/office/drawing/2014/main" xmlns="" id="{3E2490D6-7CF0-4FEE-8243-96CC4C658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9753" y="2517082"/>
            <a:ext cx="4759570" cy="4215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3211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08AF385-573E-4E63-A58A-5B3C268C1B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31589" y="1004413"/>
            <a:ext cx="5416062" cy="48491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5E7A4EC-752A-44CB-BA04-6C311F58FF3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4578" y="977291"/>
            <a:ext cx="5975833" cy="48491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0226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FA1A40C2-BC4F-4126-BC3D-B8D197DC06E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976" y="514919"/>
            <a:ext cx="4867200" cy="42883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F9976EA-B4F5-484F-B268-C1975B13F714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6876" y="2426622"/>
            <a:ext cx="4867199" cy="42883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C576D74-8F0E-4761-892B-D2D416664A14}"/>
              </a:ext>
            </a:extLst>
          </p:cNvPr>
          <p:cNvPicPr preferRelativeResize="0"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3602" y="514919"/>
            <a:ext cx="4867200" cy="408880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381735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3AF9734B-1196-43A7-8818-992B2DD0FF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0168" y="699204"/>
            <a:ext cx="5546385" cy="5458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032A5C8-AB45-4ADD-83EB-91BE0D948149}"/>
              </a:ext>
            </a:extLst>
          </p:cNvPr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47" y="699868"/>
            <a:ext cx="5547600" cy="5457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792449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8F1F5A-BA51-4689-B11C-E94B0D63C24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621" y="916457"/>
            <a:ext cx="5526492" cy="502508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8BC4CD6-BADD-431E-8459-09629EF589C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916457"/>
            <a:ext cx="5408247" cy="502508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6409528-10D6-4886-8B6D-52065903BCFC}"/>
              </a:ext>
            </a:extLst>
          </p:cNvPr>
          <p:cNvSpPr txBox="1"/>
          <p:nvPr/>
        </p:nvSpPr>
        <p:spPr>
          <a:xfrm>
            <a:off x="1113693" y="82062"/>
            <a:ext cx="11262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Вышивка и аппликация  «Ваза с фруктами»</a:t>
            </a:r>
          </a:p>
        </p:txBody>
      </p:sp>
    </p:spTree>
    <p:extLst>
      <p:ext uri="{BB962C8B-B14F-4D97-AF65-F5344CB8AC3E}">
        <p14:creationId xmlns:p14="http://schemas.microsoft.com/office/powerpoint/2010/main" val="25631473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3BF56AA-33C4-4D03-A838-3FC5C6D311B1}"/>
              </a:ext>
            </a:extLst>
          </p:cNvPr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3969" y="820795"/>
            <a:ext cx="5054400" cy="5216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2" name="Picture 2" descr="https://www.maam.ru/upload/blogs/886633b28c9e96dcb4aa7403f126f830.jpg.jpg">
            <a:extLst>
              <a:ext uri="{FF2B5EF4-FFF2-40B4-BE49-F238E27FC236}">
                <a16:creationId xmlns:a16="http://schemas.microsoft.com/office/drawing/2014/main" xmlns="" id="{82755FBB-876F-47E5-A56C-659C6424D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431" y="820795"/>
            <a:ext cx="5055086" cy="521641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7E77119-01BB-431E-807C-36A67BDDA1B2}"/>
              </a:ext>
            </a:extLst>
          </p:cNvPr>
          <p:cNvSpPr txBox="1"/>
          <p:nvPr/>
        </p:nvSpPr>
        <p:spPr>
          <a:xfrm>
            <a:off x="2696308" y="-128954"/>
            <a:ext cx="76317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«Наши любимые киски»</a:t>
            </a:r>
          </a:p>
        </p:txBody>
      </p:sp>
    </p:spTree>
    <p:extLst>
      <p:ext uri="{BB962C8B-B14F-4D97-AF65-F5344CB8AC3E}">
        <p14:creationId xmlns:p14="http://schemas.microsoft.com/office/powerpoint/2010/main" val="15860735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DB9D026-12B2-42FD-8F6E-9FB788C474B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8944" y="1001916"/>
            <a:ext cx="7114727" cy="56236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A785EBE-884A-43CD-ADD7-E9A829D16669}"/>
              </a:ext>
            </a:extLst>
          </p:cNvPr>
          <p:cNvSpPr txBox="1"/>
          <p:nvPr/>
        </p:nvSpPr>
        <p:spPr>
          <a:xfrm>
            <a:off x="185981" y="232475"/>
            <a:ext cx="1171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работа «Рыбки в аквариуме»</a:t>
            </a:r>
          </a:p>
        </p:txBody>
      </p:sp>
    </p:spTree>
    <p:extLst>
      <p:ext uri="{BB962C8B-B14F-4D97-AF65-F5344CB8AC3E}">
        <p14:creationId xmlns:p14="http://schemas.microsoft.com/office/powerpoint/2010/main" val="26063951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B9DF95E-5E3C-484B-8144-72B7650118CF}"/>
              </a:ext>
            </a:extLst>
          </p:cNvPr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5355" y="923330"/>
            <a:ext cx="7617546" cy="5623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5201489-62A5-4F6D-9FB4-8ADD80813B14}"/>
              </a:ext>
            </a:extLst>
          </p:cNvPr>
          <p:cNvSpPr txBox="1"/>
          <p:nvPr/>
        </p:nvSpPr>
        <p:spPr>
          <a:xfrm>
            <a:off x="3446585" y="0"/>
            <a:ext cx="6102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«Звездное небо»</a:t>
            </a:r>
          </a:p>
        </p:txBody>
      </p:sp>
    </p:spTree>
    <p:extLst>
      <p:ext uri="{BB962C8B-B14F-4D97-AF65-F5344CB8AC3E}">
        <p14:creationId xmlns:p14="http://schemas.microsoft.com/office/powerpoint/2010/main" val="15075974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8524" y="152400"/>
            <a:ext cx="107266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изонити для развития мелкой моторики рук у детей с ТНР</a:t>
            </a:r>
          </a:p>
        </p:txBody>
      </p:sp>
      <p:pic>
        <p:nvPicPr>
          <p:cNvPr id="4" name="Picture 10" descr="ÐÐ¾ÑÐ¾Ð¶ÐµÐµ Ð¸Ð·Ð¾Ð±ÑÐ°Ð¶ÐµÐ½Ð¸Ðµ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268" y="1675583"/>
            <a:ext cx="5022000" cy="5029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ÐÐ¾ÑÐ¾Ð¶ÐµÐµ Ð¸Ð·Ð¾Ð±ÑÐ°Ð¶ÐµÐ½Ð¸Ðµ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7323" y="1675584"/>
            <a:ext cx="5022000" cy="50302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58619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3028" y="0"/>
            <a:ext cx="1043188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Немного истории:</a:t>
            </a:r>
          </a:p>
          <a:p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 В 17 веке, в Англии возникла техника изонити и была творческой находкой английских ткачей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4" descr="ÐÐ¾ÑÐ¾Ð¶ÐµÐµ Ð¸Ð·Ð¾Ð±ÑÐ°Ð¶ÐµÐ½Ð¸Ðµ">
            <a:extLst>
              <a:ext uri="{FF2B5EF4-FFF2-40B4-BE49-F238E27FC236}">
                <a16:creationId xmlns:a16="http://schemas.microsoft.com/office/drawing/2014/main" xmlns="" id="{0BEE3AA2-9C51-4AFC-9D74-31A963887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8897" y="1568242"/>
            <a:ext cx="5146018" cy="512421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E655AC43-FB3A-435B-ABE2-DC8CA6332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085" y="1569660"/>
            <a:ext cx="4981341" cy="51228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14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5561" y="490038"/>
            <a:ext cx="8122947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680" algn="just"/>
            <a:r>
              <a:rPr lang="ru-RU" dirty="0"/>
              <a:t> 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изонити</a:t>
            </a: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способствуют развитию у детей: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моторики пальцев рук;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Сенсорного восприятия;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Глазомера;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Логического мышления;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Воображения;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Волевых качеств;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Художественных способностей;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Эстетического вкуса.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796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Нитки для вышивания, изолированные на белом фоне — стоковое фото">
            <a:extLst>
              <a:ext uri="{FF2B5EF4-FFF2-40B4-BE49-F238E27FC236}">
                <a16:creationId xmlns:a16="http://schemas.microsoft.com/office/drawing/2014/main" xmlns="" id="{A092EE25-6F7B-47C3-B790-5BA252D6F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238" y="1937314"/>
            <a:ext cx="2466975" cy="22307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Картинки по запросу &quot;картинка нитки ирисы&quot;">
            <a:extLst>
              <a:ext uri="{FF2B5EF4-FFF2-40B4-BE49-F238E27FC236}">
                <a16:creationId xmlns:a16="http://schemas.microsoft.com/office/drawing/2014/main" xmlns="" id="{486A6830-F481-4145-ACE3-8EB6DC2258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695" y="145053"/>
            <a:ext cx="2143125" cy="21431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&quot;Картинки Обыкновенные нитки&quot;">
            <a:extLst>
              <a:ext uri="{FF2B5EF4-FFF2-40B4-BE49-F238E27FC236}">
                <a16:creationId xmlns:a16="http://schemas.microsoft.com/office/drawing/2014/main" xmlns="" id="{1330B5E2-65AB-487D-8095-DDB93FFDE5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47" y="929161"/>
            <a:ext cx="2466975" cy="18478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&quot;картинка ножницы, скотч&quot;">
            <a:extLst>
              <a:ext uri="{FF2B5EF4-FFF2-40B4-BE49-F238E27FC236}">
                <a16:creationId xmlns:a16="http://schemas.microsoft.com/office/drawing/2014/main" xmlns="" id="{E26D80D9-741F-482C-A79B-5C4331B621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1217" y="1622209"/>
            <a:ext cx="2489860" cy="20321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Картинки по запросу &quot;картинка линейка трафареты игла с большим ушком&quot;">
            <a:extLst>
              <a:ext uri="{FF2B5EF4-FFF2-40B4-BE49-F238E27FC236}">
                <a16:creationId xmlns:a16="http://schemas.microsoft.com/office/drawing/2014/main" xmlns="" id="{793A8472-A256-4A05-B705-D441FDA2DC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6684" y="2853232"/>
            <a:ext cx="2616535" cy="20254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Картинки по запросу &quot;картинка линейки для детей&quot;">
            <a:extLst>
              <a:ext uri="{FF2B5EF4-FFF2-40B4-BE49-F238E27FC236}">
                <a16:creationId xmlns:a16="http://schemas.microsoft.com/office/drawing/2014/main" xmlns="" id="{E8BBE254-6E70-4F6B-BD19-7756AB8E7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9175" y="4560318"/>
            <a:ext cx="2466975" cy="21070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Картинки по запросу &quot;картинка куска пенопласта&quot;">
            <a:extLst>
              <a:ext uri="{FF2B5EF4-FFF2-40B4-BE49-F238E27FC236}">
                <a16:creationId xmlns:a16="http://schemas.microsoft.com/office/drawing/2014/main" xmlns="" id="{07A4F79E-BA0D-4C09-AB60-C11D85277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9452" y="3237964"/>
            <a:ext cx="2466975" cy="20979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Картинки по запросу &quot;картинки цветного картона&quot;">
            <a:extLst>
              <a:ext uri="{FF2B5EF4-FFF2-40B4-BE49-F238E27FC236}">
                <a16:creationId xmlns:a16="http://schemas.microsoft.com/office/drawing/2014/main" xmlns="" id="{0DB20311-F0E2-44B8-B568-6798C8C52B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6752099" y="778631"/>
            <a:ext cx="2489860" cy="19983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Картинки по запросу &quot;картинка карандаша для детей&quot;">
            <a:extLst>
              <a:ext uri="{FF2B5EF4-FFF2-40B4-BE49-F238E27FC236}">
                <a16:creationId xmlns:a16="http://schemas.microsoft.com/office/drawing/2014/main" xmlns="" id="{0E6E5716-4FD1-476F-A7D9-EE3C23ECC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62660" y="4353564"/>
            <a:ext cx="2466975" cy="23188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15FF641-4FB7-4D84-AC07-0700F93BA160}"/>
              </a:ext>
            </a:extLst>
          </p:cNvPr>
          <p:cNvSpPr txBox="1"/>
          <p:nvPr/>
        </p:nvSpPr>
        <p:spPr>
          <a:xfrm>
            <a:off x="2336820" y="145054"/>
            <a:ext cx="9855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Инструменты, необходимые для работы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по запросу &quot;как сшить игольницу своими руками&quot;">
            <a:extLst>
              <a:ext uri="{FF2B5EF4-FFF2-40B4-BE49-F238E27FC236}">
                <a16:creationId xmlns:a16="http://schemas.microsoft.com/office/drawing/2014/main" xmlns="" id="{5687E807-8FDF-4AD3-BFF2-6483458062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1824" y="4784155"/>
            <a:ext cx="2974460" cy="20254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090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91943" y="25393"/>
            <a:ext cx="949097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6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анятия проводятся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одгруппой по 5-6 человек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</a:t>
            </a:r>
            <a:r>
              <a:rPr lang="ru-RU" sz="32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0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правил техники безопасности строго </a:t>
            </a:r>
          </a:p>
          <a:p>
            <a:r>
              <a:rPr lang="ru-RU" sz="40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обязательно!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17442" y="1751528"/>
            <a:ext cx="6941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7618594-C3D3-41F8-8BD7-AF679722FE2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0460" y="3371848"/>
            <a:ext cx="4324720" cy="34036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E34CE5AF-0C2D-47BA-88EA-C091B7667FB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73" y="181144"/>
            <a:ext cx="3159469" cy="31663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B430E056-9811-449E-93BC-C7AB2E04CA3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3173" y="2271252"/>
            <a:ext cx="4173641" cy="45867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49084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56AFD1C3-90BB-4C6B-8632-B3CF1A932F26}"/>
              </a:ext>
            </a:extLst>
          </p:cNvPr>
          <p:cNvSpPr/>
          <p:nvPr/>
        </p:nvSpPr>
        <p:spPr>
          <a:xfrm>
            <a:off x="1627322" y="247973"/>
            <a:ext cx="1022888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обучения:</a:t>
            </a:r>
            <a:endParaRPr lang="ru-RU" sz="7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6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Словесный</a:t>
            </a:r>
            <a:r>
              <a:rPr lang="ru-RU" sz="6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6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 методы: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6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репродуктивный</a:t>
            </a:r>
            <a:r>
              <a:rPr lang="ru-RU" sz="6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6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</a:t>
            </a:r>
            <a:endParaRPr lang="ru-RU" sz="6000" b="0" dirty="0">
              <a:solidFill>
                <a:srgbClr val="000000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461979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ÐÐ°ÑÑÐ¸Ð½ÐºÐ¸ Ð¿Ð¾ Ð·Ð°Ð¿ÑÐ¾ÑÑ ÐºÐ°Ðº ÑÐ´ÐµÐ»Ð°ÑÑ ÑÐ³Ð¾Ð» Ð² ÑÐµÑÐ½Ð¸ÐºÐµ Ð¸Ð·Ð¾Ð½Ð¸ÑÑ">
            <a:extLst>
              <a:ext uri="{FF2B5EF4-FFF2-40B4-BE49-F238E27FC236}">
                <a16:creationId xmlns:a16="http://schemas.microsoft.com/office/drawing/2014/main" xmlns="" id="{B5527E90-C7A6-4269-B820-4783305B18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585" y="249776"/>
            <a:ext cx="10982178" cy="6358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937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7509" y="57299"/>
            <a:ext cx="34982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Тренажеры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580E35C-AB14-49BE-A68F-B695454DEE0D}"/>
              </a:ext>
            </a:extLst>
          </p:cNvPr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09" y="888296"/>
            <a:ext cx="4752000" cy="3564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AABCB64-5FE0-40AB-9E06-4305EAD57BA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8277" y="3429000"/>
            <a:ext cx="3932903" cy="294967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64D695F-BE38-4315-9C6C-C9E85468B08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632" y="888481"/>
            <a:ext cx="4751753" cy="356381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017532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6352</TotalTime>
  <Words>107</Words>
  <Application>Microsoft Office PowerPoint</Application>
  <PresentationFormat>Широкоэкранный</PresentationFormat>
  <Paragraphs>36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Open Sans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364</cp:revision>
  <cp:lastPrinted>2020-03-04T03:43:42Z</cp:lastPrinted>
  <dcterms:created xsi:type="dcterms:W3CDTF">2018-06-11T16:15:50Z</dcterms:created>
  <dcterms:modified xsi:type="dcterms:W3CDTF">2020-08-16T16:01:47Z</dcterms:modified>
</cp:coreProperties>
</file>