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1" r:id="rId3"/>
    <p:sldId id="259" r:id="rId4"/>
    <p:sldId id="266" r:id="rId5"/>
    <p:sldId id="265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613125"/>
    <a:srgbClr val="C6247A"/>
    <a:srgbClr val="C52378"/>
    <a:srgbClr val="98124D"/>
    <a:srgbClr val="853E5B"/>
    <a:srgbClr val="F94900"/>
    <a:srgbClr val="AC187B"/>
    <a:srgbClr val="542939"/>
    <a:srgbClr val="E4E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1088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5D134-0033-41B3-A998-82F2FB040CEA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C3552A-E355-4566-8F42-9D5604B03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875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Вставить видеоролик </a:t>
            </a:r>
            <a:r>
              <a:rPr lang="ru-RU" smtClean="0"/>
              <a:t>«Галилео»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C3552A-E355-4566-8F42-9D5604B03BF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646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060292"/>
            <a:ext cx="67340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Путешествие книги от замысла до магазина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96596" y="5378777"/>
            <a:ext cx="5745997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613125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Автор: </a:t>
            </a:r>
            <a:r>
              <a:rPr lang="ru-RU" sz="2400" b="1" i="1" dirty="0" err="1" smtClean="0">
                <a:solidFill>
                  <a:srgbClr val="613125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Гамова</a:t>
            </a:r>
            <a:r>
              <a:rPr lang="ru-RU" sz="2400" b="1" i="1" dirty="0" smtClean="0">
                <a:solidFill>
                  <a:srgbClr val="613125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Светлана Валентиновна</a:t>
            </a:r>
            <a:endParaRPr lang="ru-RU" sz="3200" b="1" i="1" dirty="0">
              <a:solidFill>
                <a:srgbClr val="613125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69819" y="735490"/>
            <a:ext cx="60043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9525">
                  <a:noFill/>
                </a:ln>
                <a:solidFill>
                  <a:schemeClr val="accent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От куда берется «КНИГА»?</a:t>
            </a:r>
            <a:endParaRPr lang="ru-RU" sz="3600" b="1" dirty="0">
              <a:ln w="9525">
                <a:noFill/>
              </a:ln>
              <a:solidFill>
                <a:schemeClr val="accent2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https://sun9-27.userapi.com/c858236/v858236880/7ad67/i6CyU6XfoO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607" y="1829998"/>
            <a:ext cx="4363339" cy="40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22962" y="653194"/>
            <a:ext cx="7140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9525">
                  <a:noFill/>
                </a:ln>
                <a:solidFill>
                  <a:schemeClr val="accent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Самуил Яковлевич Маршак</a:t>
            </a:r>
            <a:endParaRPr lang="ru-RU" sz="3600" b="1" dirty="0">
              <a:ln w="9525">
                <a:noFill/>
              </a:ln>
              <a:solidFill>
                <a:schemeClr val="accent2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Рисунок 6" descr="https://i.pinimg.com/originals/da/bc/69/dabc695f51de9d47d04829c8229196b4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43" y="1299524"/>
            <a:ext cx="3816889" cy="4692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avatars.mds.yandex.net/get-pdb/1623506/80458dc9-a693-4512-9c91-37e910994106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013" y="1627632"/>
            <a:ext cx="3634082" cy="377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2050" name="Picture 2" descr="https://storage.yvision.kz/images/user/karakozt/LV2vrwu0cWv8qbzXt55kqLCtou5pi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23" y="1368529"/>
            <a:ext cx="4247176" cy="428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zen_doc/1863639/pub_5d450dd03f548700ae5bba4c_5d4511f7f2df2500adee72fe/scale_1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299" y="1328049"/>
            <a:ext cx="4634410" cy="432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65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1030" name="Picture 6" descr="https://sun9-40.userapi.com/kGo8PbeQZFQHRToMfk-oA89vs2dL_Xv2WlqVjw/r-NBD9Jfs3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469" y="1560106"/>
            <a:ext cx="2868195" cy="373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32.userapi.com/TdpWl0fl6FBTHSA-b8rrUclU28HqCy6xsz3pNw/j9YcmCNEom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73" y="186283"/>
            <a:ext cx="2784786" cy="366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www.offpoly.ru/img/useful/izgotovlenie-knig-3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075" y="2963334"/>
            <a:ext cx="2792525" cy="307227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3485615" y="675207"/>
            <a:ext cx="4730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9525">
                  <a:noFill/>
                </a:ln>
                <a:solidFill>
                  <a:schemeClr val="accent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600" b="1" dirty="0">
              <a:ln w="9525">
                <a:noFill/>
              </a:ln>
              <a:solidFill>
                <a:schemeClr val="accent2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85615" y="737719"/>
            <a:ext cx="4730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9525">
                  <a:noFill/>
                </a:ln>
                <a:solidFill>
                  <a:schemeClr val="accent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Типографские станки</a:t>
            </a:r>
            <a:endParaRPr lang="ru-RU" sz="3600" b="1" dirty="0">
              <a:ln w="9525">
                <a:noFill/>
              </a:ln>
              <a:solidFill>
                <a:schemeClr val="accent2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33798" y="836074"/>
            <a:ext cx="4730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9525">
                  <a:noFill/>
                </a:ln>
                <a:solidFill>
                  <a:schemeClr val="accent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Как появляются книги</a:t>
            </a:r>
            <a:endParaRPr lang="ru-RU" sz="3600" b="1" dirty="0">
              <a:ln w="9525">
                <a:noFill/>
              </a:ln>
              <a:solidFill>
                <a:schemeClr val="accent2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87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46342" y="653194"/>
            <a:ext cx="7676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9525">
                  <a:noFill/>
                </a:ln>
                <a:solidFill>
                  <a:schemeClr val="accent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Кто трудится над книгой? </a:t>
            </a:r>
            <a:endParaRPr lang="ru-RU" sz="3600" b="1" dirty="0">
              <a:ln w="9525">
                <a:noFill/>
              </a:ln>
              <a:solidFill>
                <a:schemeClr val="accent2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92061" y="1451737"/>
            <a:ext cx="7585011" cy="41513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</a:rPr>
              <a:t>Писатели и поэты (авторы)</a:t>
            </a:r>
          </a:p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</a:rPr>
              <a:t>Художники (иллюстраторы)</a:t>
            </a:r>
          </a:p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</a:rPr>
              <a:t>Дизайнер</a:t>
            </a:r>
          </a:p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</a:rPr>
              <a:t>Верстальщик</a:t>
            </a:r>
            <a:endParaRPr lang="ru-RU" altLang="ru-RU" sz="2000" b="1" dirty="0" smtClean="0">
              <a:solidFill>
                <a:srgbClr val="002060"/>
              </a:solidFill>
            </a:endParaRPr>
          </a:p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</a:rPr>
              <a:t>Корректор</a:t>
            </a:r>
          </a:p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</a:rPr>
              <a:t>Редактор (художественный и технический)</a:t>
            </a:r>
            <a:endParaRPr lang="ru-RU" altLang="ru-RU" sz="2000" b="1" dirty="0">
              <a:solidFill>
                <a:srgbClr val="002060"/>
              </a:solidFill>
            </a:endParaRPr>
          </a:p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</a:rPr>
              <a:t>Работники </a:t>
            </a:r>
            <a:r>
              <a:rPr lang="ru-RU" altLang="ru-RU" sz="2000" b="1" dirty="0" err="1" smtClean="0">
                <a:solidFill>
                  <a:srgbClr val="002060"/>
                </a:solidFill>
              </a:rPr>
              <a:t>репроцентра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 (наборщик)</a:t>
            </a:r>
            <a:endParaRPr lang="ru-RU" altLang="ru-RU" sz="2000" b="1" dirty="0">
              <a:solidFill>
                <a:srgbClr val="002060"/>
              </a:solidFill>
            </a:endParaRPr>
          </a:p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</a:rPr>
              <a:t>Полиграфист</a:t>
            </a:r>
          </a:p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</a:rPr>
              <a:t>Печатник</a:t>
            </a:r>
          </a:p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</a:rPr>
              <a:t>Фальцовщик</a:t>
            </a:r>
          </a:p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</a:rPr>
              <a:t>Переплетчик</a:t>
            </a:r>
          </a:p>
          <a:p>
            <a:pPr marL="0" indent="441325">
              <a:lnSpc>
                <a:spcPct val="80000"/>
              </a:lnSpc>
              <a:buClr>
                <a:srgbClr val="003366"/>
              </a:buClr>
              <a:buFont typeface="Wingdings" panose="05000000000000000000" pitchFamily="2" charset="2"/>
              <a:buChar char="§"/>
            </a:pPr>
            <a:endParaRPr lang="ru-RU" altLang="ru-RU" sz="2000" b="1" dirty="0" smtClean="0">
              <a:solidFill>
                <a:srgbClr val="003366"/>
              </a:solidFill>
            </a:endParaRPr>
          </a:p>
          <a:p>
            <a:pPr marL="0" indent="441325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000" b="1" dirty="0" smtClean="0">
              <a:solidFill>
                <a:srgbClr val="003366"/>
              </a:solidFill>
            </a:endParaRPr>
          </a:p>
          <a:p>
            <a:pPr marL="0" indent="441325"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ru-RU" altLang="ru-RU" sz="2000" b="1" dirty="0" smtClean="0">
              <a:solidFill>
                <a:srgbClr val="003366"/>
              </a:solidFill>
            </a:endParaRPr>
          </a:p>
          <a:p>
            <a:pPr marL="0" indent="441325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b="1" dirty="0" smtClean="0">
                <a:solidFill>
                  <a:srgbClr val="003366"/>
                </a:solidFill>
              </a:rPr>
              <a:t> </a:t>
            </a:r>
          </a:p>
        </p:txBody>
      </p:sp>
      <p:pic>
        <p:nvPicPr>
          <p:cNvPr id="3074" name="Picture 2" descr="https://ozon-st.cdn.ngenix.net/multimedia/10158751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555" y="2441447"/>
            <a:ext cx="2512746" cy="336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3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68622" y="2782669"/>
            <a:ext cx="4730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9525">
                  <a:noFill/>
                </a:ln>
                <a:solidFill>
                  <a:schemeClr val="accent2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Спасибо за внимание!</a:t>
            </a:r>
            <a:endParaRPr lang="ru-RU" sz="3600" b="1" dirty="0">
              <a:ln w="9525">
                <a:noFill/>
              </a:ln>
              <a:solidFill>
                <a:schemeClr val="accent2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88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759</TotalTime>
  <Words>70</Words>
  <Application>Microsoft Office PowerPoint</Application>
  <PresentationFormat>Экран (4:3)</PresentationFormat>
  <Paragraphs>26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Tahoma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Taurus Nox</cp:lastModifiedBy>
  <cp:revision>111</cp:revision>
  <dcterms:created xsi:type="dcterms:W3CDTF">2013-11-19T05:52:05Z</dcterms:created>
  <dcterms:modified xsi:type="dcterms:W3CDTF">2020-08-16T12:04:34Z</dcterms:modified>
</cp:coreProperties>
</file>