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1" r:id="rId9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637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Зразок підзаголовка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16.08.2020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16.08.2020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16.08.2020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16.08.2020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16.08.2020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16.08.2020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16.08.2020</a:t>
            </a:fld>
            <a:endParaRPr lang="uk-UA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16.08.2020</a:t>
            </a:fld>
            <a:endParaRPr lang="uk-UA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16.08.2020</a:t>
            </a:fld>
            <a:endParaRPr lang="uk-UA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16.08.2020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16.08.2020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0A66AE-81F5-474A-B74B-EE41E9320F19}" type="datetimeFigureOut">
              <a:rPr lang="uk-UA" smtClean="0"/>
              <a:t>16.08.2020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4F593F-0D5B-4CF0-BEE2-6583C73E7271}" type="slidenum">
              <a:rPr lang="uk-UA" smtClean="0"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g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9.jpg"/><Relationship Id="rId7" Type="http://schemas.openxmlformats.org/officeDocument/2006/relationships/image" Target="../media/image11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10.png"/><Relationship Id="rId4" Type="http://schemas.openxmlformats.org/officeDocument/2006/relationships/image" Target="../media/image6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71600" y="1340768"/>
            <a:ext cx="7488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У  ХМАО – Югра «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Урайский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специализированный Дом ребёнка»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15616" y="1999299"/>
            <a:ext cx="676875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Отчет презентация по проекту «Витамины и здоровье»</a:t>
            </a:r>
            <a:endParaRPr lang="ru-RU" sz="4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24128" y="3956159"/>
            <a:ext cx="3168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Лялина Л.А.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39952" y="4725144"/>
            <a:ext cx="1152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Урай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2020 год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2441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27584" y="1582341"/>
            <a:ext cx="770485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проекта: «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Витамины и здоровье»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Развитие познавательных и творческих способностей детей в процессе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познавательно-исследовательской.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Узнать о пользе витаминов для человека. Формирование у детей представлений о правильном питании и здоровом образе жизни. Вид проекта:  познавательно-творческий. Участники проекта: дети,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воспитатель.   Возраст детей: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3-4 года.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Объект исследования: овощи и фрукты. Продолжительность проекта: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 дней.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7717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579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592796" y="332656"/>
            <a:ext cx="5958408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Здоровый образ жизни немыслим без рационального разнообразного питания. Питание, как известно, является одним из факторов, обеспечивающих нормальное развитие ребёнка и достаточно высокий уровень сопротивляемости его организма к заболеваниям. детям необходимо правильно питаться. Ведь здоровье – это то, что мы едим. Пища помогает ребёнку расти, даёт ему необходимую энергию. Поэтому еда должна быть не только вкусной, но и полезной. А полезная еда - это, прежде всего свежие овощи, фрукты и ягоды. Данный проект предназначен для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3-4 лет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ориентирован на изучение вопросов, связанных с сохранением здоровья человека. Работа над проектом направлена на систематизирование и расширение знаний детей об овощах и фруктах; ознакомление детей с витаминами, раскрытие их значение для здоровья человека; на закрепление знаний о гигиене питания и бережном отношении к своему здоровью. Проект объединит воспитателей,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детей в общей творческой работе.</a:t>
            </a:r>
          </a:p>
        </p:txBody>
      </p:sp>
    </p:spTree>
    <p:extLst>
      <p:ext uri="{BB962C8B-B14F-4D97-AF65-F5344CB8AC3E}">
        <p14:creationId xmlns:p14="http://schemas.microsoft.com/office/powerpoint/2010/main" val="2961864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83568" y="260648"/>
            <a:ext cx="748883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ОЖИДАЕМЫЕ РЕЗУЛЬТАТЫ: - понимание детьми значения витаминов для сохранения и укрепления здоровья, необходимости правильного питания, - развитие познавательных и творческих способностей детей, - повышение речевой активности, активизация словаря по теме «витамины».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 «витаминный алфавит». -развитие духовно-богатой личности ребенка, как активного участника проекта; -создание благоприятных условий для саморазвития ребенка, проявления его творческой деятельности; -дети узнают много нового о витаминах, содержащихся в овощах и их значение для здоровья организма. - повышение знаний для обеспечения успешного развития детей. - получение консультаций по вопросам формирования здорового образа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жизни.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9904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03648" y="620688"/>
            <a:ext cx="720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лепили витамины , овощи, фрукты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027" name="Picture 3" descr="C:\Users\1157663\Desktop\лялина\IMG-20200811-WA0005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369"/>
          <a:stretch/>
        </p:blipFill>
        <p:spPr bwMode="auto">
          <a:xfrm rot="5400000">
            <a:off x="2650263" y="220423"/>
            <a:ext cx="3843475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0797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91680" y="1340768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играли в дидактические игры.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рамках проекта было проведено развлечение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3068960"/>
            <a:ext cx="3645385" cy="205052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098551"/>
            <a:ext cx="3962400" cy="2228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054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9154"/>
            <a:ext cx="4425424" cy="248930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3429000"/>
            <a:ext cx="4482458" cy="252138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60648"/>
            <a:ext cx="4474457" cy="2516882"/>
          </a:xfrm>
          <a:prstGeom prst="rect">
            <a:avLst/>
          </a:prstGeom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6266" b="68883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9757" b="33335"/>
          <a:stretch/>
        </p:blipFill>
        <p:spPr bwMode="auto">
          <a:xfrm>
            <a:off x="6983159" y="4365104"/>
            <a:ext cx="2017635" cy="1338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 descr="Карточки домана фрукты, скачать, бесплатно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8105" b="73126" l="1800" r="9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8074" b="29771"/>
          <a:stretch/>
        </p:blipFill>
        <p:spPr bwMode="auto">
          <a:xfrm>
            <a:off x="179512" y="4221088"/>
            <a:ext cx="1675751" cy="1235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3855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ЧИТАЕМ И РАСКРАШИВАЕМ -Русская народная сказка « Репка» -Белорусская сказка «...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71" t="64586" r="34502" b="10153"/>
          <a:stretch/>
        </p:blipFill>
        <p:spPr bwMode="auto">
          <a:xfrm>
            <a:off x="4015455" y="4338658"/>
            <a:ext cx="1849582" cy="173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187624" y="404664"/>
            <a:ext cx="561662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Читали и раскрашивали</a:t>
            </a:r>
          </a:p>
          <a:p>
            <a:pPr marL="285750" indent="-285750">
              <a:buFontTx/>
              <a:buChar char="-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Русская народная сказка «Репка»</a:t>
            </a:r>
          </a:p>
          <a:p>
            <a:pPr marL="285750" indent="-285750">
              <a:buFontTx/>
              <a:buChar char="-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Белорусская сказка «Пых»</a:t>
            </a:r>
          </a:p>
          <a:p>
            <a:pPr marL="285750" indent="-285750">
              <a:buFontTx/>
              <a:buChar char="-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Русская народная сказка «Вершки и корешки»</a:t>
            </a:r>
          </a:p>
          <a:p>
            <a:pPr marL="285750" indent="-285750">
              <a:buFontTx/>
              <a:buChar char="-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А. Крылов «как лечить петуха»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1915" y="1131287"/>
            <a:ext cx="2401887" cy="2652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356992"/>
            <a:ext cx="2736850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4405" y="4653136"/>
            <a:ext cx="1878013" cy="1633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62342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412</Words>
  <Application>Microsoft Office PowerPoint</Application>
  <PresentationFormat>Экран (4:3)</PresentationFormat>
  <Paragraphs>18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Sara Yasmeen (Wipro Technologies)</dc:creator>
  <cp:lastModifiedBy>Windows User</cp:lastModifiedBy>
  <cp:revision>5</cp:revision>
  <dcterms:created xsi:type="dcterms:W3CDTF">2010-02-23T11:30:32Z</dcterms:created>
  <dcterms:modified xsi:type="dcterms:W3CDTF">2020-08-16T13:32:15Z</dcterms:modified>
</cp:coreProperties>
</file>