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7" r:id="rId7"/>
    <p:sldId id="261" r:id="rId8"/>
    <p:sldId id="262" r:id="rId9"/>
    <p:sldId id="263" r:id="rId10"/>
    <p:sldId id="264" r:id="rId11"/>
    <p:sldId id="266" r:id="rId12"/>
    <p:sldId id="265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2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Book Antiqua" pitchFamily="18" charset="0"/>
              </a:rPr>
              <a:t>Урок русского языка в 6 классе</a:t>
            </a:r>
            <a:endParaRPr lang="ru-RU" sz="4000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Учитель русского языка </a:t>
            </a:r>
            <a:r>
              <a:rPr lang="ru-RU" dirty="0" err="1" smtClean="0">
                <a:solidFill>
                  <a:schemeClr val="tx1"/>
                </a:solidFill>
                <a:latin typeface="Book Antiqua" pitchFamily="18" charset="0"/>
              </a:rPr>
              <a:t>Подкорытова</a:t>
            </a:r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 Жанна Викторовна</a:t>
            </a:r>
          </a:p>
          <a:p>
            <a:pPr algn="r"/>
            <a:endParaRPr lang="ru-RU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23.01.2019.</a:t>
            </a:r>
            <a:endParaRPr lang="ru-RU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Исследование текста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229600" cy="564360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Чародейкою зимою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Околдован, лес стоит,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под снежной бахромою,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Неподвижною, немою,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Чудной жизнью он блестит.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стоит он, околдован,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 мертвец и не живой -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Сном волшебным очарован,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Весь опутан, весь окован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Лёгкой цепью пуховой...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Солнце зимнее ли мечет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него свой луч косой -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нём ничто не затрепещет,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Он весь вспыхнет и заблещет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Ослепительной красой.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Проблемный вопрос:</a:t>
            </a:r>
          </a:p>
          <a:p>
            <a:pPr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Какие причастия имеют краткую форму?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o-kartine-krymova-zimnij-vech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857232"/>
            <a:ext cx="8600876" cy="5369031"/>
          </a:xfrm>
        </p:spPr>
      </p:pic>
      <p:sp>
        <p:nvSpPr>
          <p:cNvPr id="5" name="TextBox 4"/>
          <p:cNvSpPr txBox="1"/>
          <p:nvPr/>
        </p:nvSpPr>
        <p:spPr>
          <a:xfrm>
            <a:off x="4500562" y="6286520"/>
            <a:ext cx="3522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Николай Крымов «Зимний вечер»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Вспомним!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урока: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научиться различать полные и краткие причастия, определять их роль в предложении;  сформировать умения и навыки образования кратких причастий и их употребления в речи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получилось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задание: описать вид из окна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(3-4 предложения в причастиями в полной и краткой форме)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Book Antiqua" pitchFamily="18" charset="0"/>
              </a:rPr>
              <a:t>Сгруппируйте слова по разным критериям, обоснуйте свой выбор</a:t>
            </a:r>
            <a:endParaRPr lang="ru-RU" sz="3600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Короткий, краткий, Сократ, полнота, кратчайший, укороченный, крот, полный, наполненный, полынь, наполняющий, прополоть.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u="sng" dirty="0" smtClean="0"/>
          </a:p>
          <a:p>
            <a:pPr algn="ctr">
              <a:buNone/>
            </a:pPr>
            <a:endParaRPr lang="ru-RU" u="sng" dirty="0" smtClean="0"/>
          </a:p>
          <a:p>
            <a:pPr algn="ctr">
              <a:buNone/>
            </a:pPr>
            <a:endParaRPr lang="ru-RU" u="sng" dirty="0" smtClean="0"/>
          </a:p>
          <a:p>
            <a:pPr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«Аукцион знаний»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КРАТК – ПОЛН-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Book Antiqua" pitchFamily="18" charset="0"/>
            </a:endParaRPr>
          </a:p>
          <a:p>
            <a:pPr>
              <a:buNone/>
            </a:pPr>
            <a:endParaRPr lang="ru-RU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dirty="0" smtClean="0">
                <a:latin typeface="Book Antiqua" pitchFamily="18" charset="0"/>
              </a:rPr>
              <a:t>  Тема : Полные и краткие причастия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урока: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научиться различать полные и краткие причастия, определять их роль в предложении;  сформировать умения и навыки образования кратких причастий и их употребления в речи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Двадцать третье января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Классная работа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Полные и краткие причастия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укороченный – укорочен</a:t>
            </a:r>
          </a:p>
          <a:p>
            <a:r>
              <a:rPr lang="ru-RU" dirty="0" smtClean="0">
                <a:latin typeface="Book Antiqua" pitchFamily="18" charset="0"/>
              </a:rPr>
              <a:t>наполненный – наполнен</a:t>
            </a:r>
          </a:p>
          <a:p>
            <a:r>
              <a:rPr lang="ru-RU" dirty="0" smtClean="0">
                <a:latin typeface="Book Antiqua" pitchFamily="18" charset="0"/>
              </a:rPr>
              <a:t>наполняющий - ?</a:t>
            </a:r>
          </a:p>
          <a:p>
            <a:endParaRPr lang="ru-RU" dirty="0" smtClean="0">
              <a:latin typeface="Book Antiqu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Проблемный вопрос:</a:t>
            </a:r>
          </a:p>
          <a:p>
            <a:pPr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Какие причастия имеют краткую форму?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163</Words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Урок русского языка в 6 классе</vt:lpstr>
      <vt:lpstr>Сгруппируйте слова по разным критериям, обоснуйте свой выбор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Исследование текста </vt:lpstr>
      <vt:lpstr>Слайд 11</vt:lpstr>
      <vt:lpstr>Эксперимент</vt:lpstr>
      <vt:lpstr>Вспомним!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в 6 классе</dc:title>
  <dc:creator>User</dc:creator>
  <cp:lastModifiedBy>User</cp:lastModifiedBy>
  <cp:revision>11</cp:revision>
  <dcterms:created xsi:type="dcterms:W3CDTF">2019-01-13T12:52:23Z</dcterms:created>
  <dcterms:modified xsi:type="dcterms:W3CDTF">2020-08-16T04:22:01Z</dcterms:modified>
</cp:coreProperties>
</file>