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E9EFF7-AFCD-4FB0-98A0-948B91E870CE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F2F126-D30C-4183-9305-380A9B13D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95536" y="333374"/>
            <a:ext cx="8352928" cy="60479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</a:rPr>
              <a:t>Государственное бюджетное дошкольное образовательное учреждение детский сад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42 Кировского района г.Санкт-Петербург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Конспект НОД </a:t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>по формированию целостной картины мира </a:t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>во второй младшей группе </a:t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 «Осторожно, дорога!»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Выполнила: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Воспитатель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18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Борцой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Виктория Степановна 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г. Санкт-Петербург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99674"/>
            <a:ext cx="8352928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Дать элементарные представления о дорожном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движении, сигналах светофора; упражнять в движении в соответствии с сигналами светофора; 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акрепление знаний детей о правилах дорожного движения.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формировать знания правил перехода улицы по светофору, ориентировку в пространстве, умение действовать по сигналу;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закреплять знания значений сигналов светофора;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закреплять знания об основных цветах: красный, желтый, зеленый;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способствовать умению учить устанавливать элементарные причинно-следственные связи.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развивать связную речь, усвоение словаря по теме;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мышление, зрительное внимание, воображение, творческие и умственные способности детей;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эмоционально-положительное отношение к познанию окружающего мира;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слуховое восприятие.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воспитывать осознанную позицию пешехода и безопасности дорожного движения;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наблюдательность, внимание, дисциплинированность;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умение применять в повседневной жизни полученные знания.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Krilyaka228\Desktop\Безымян45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33" y="260648"/>
            <a:ext cx="9115367" cy="6597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rilyaka228\Desktop\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968552" cy="619268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292080" y="609654"/>
            <a:ext cx="35283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площадей и перекрёстков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вас гляжу в упор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виду грозный и серьёзный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Ваш помощник-светофор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292080" y="3521914"/>
            <a:ext cx="35283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вежливый и строгий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известен на весь мир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 улицах широких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главный командир.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меня глаза цветные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глаза, а три огня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Хочу у вас спросить я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знаете про меня?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rilyaka228\Desktop\Безымян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5"/>
            <a:ext cx="8424936" cy="6283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Krilyaka228\Desktop\Б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592288" cy="6045912"/>
          </a:xfrm>
          <a:prstGeom prst="rect">
            <a:avLst/>
          </a:prstGeom>
          <a:noFill/>
        </p:spPr>
      </p:pic>
      <p:pic>
        <p:nvPicPr>
          <p:cNvPr id="16387" name="Picture 3" descr="C:\Users\Krilyaka228\Desktop\Без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04664"/>
            <a:ext cx="3062461" cy="5871644"/>
          </a:xfrm>
          <a:prstGeom prst="rect">
            <a:avLst/>
          </a:prstGeom>
          <a:noFill/>
        </p:spPr>
      </p:pic>
      <p:pic>
        <p:nvPicPr>
          <p:cNvPr id="16388" name="Picture 4" descr="C:\Users\Krilyaka228\Desktop\Бнны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04664"/>
            <a:ext cx="2880320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Krilyaka228\Desktop\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356" y="476671"/>
            <a:ext cx="8290108" cy="5949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rilyaka228\Desktop\ез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400600" cy="6230803"/>
          </a:xfrm>
          <a:prstGeom prst="rect">
            <a:avLst/>
          </a:prstGeom>
          <a:noFill/>
        </p:spPr>
      </p:pic>
      <p:pic>
        <p:nvPicPr>
          <p:cNvPr id="18435" name="Picture 3" descr="C:\Users\Krilyaka228\Desktop\Безым125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48680"/>
            <a:ext cx="315680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Krilyaka228\Desktop\Безы456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599317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</TotalTime>
  <Words>67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Государственное бюджетное дошкольное образовательное учреждение детский сад №42 Кировского района г.Санкт-Петербург     Конспект НОД  по формированию целостной картины мира  во второй младшей группе    Тема:  «Осторожно, дорога!»               Выполнила:      Воспитатель                                                                     Борцой Виктория Степановна   г. Санкт-Петербург  2020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Krilyaka228</dc:creator>
  <cp:lastModifiedBy>Krilyaka228</cp:lastModifiedBy>
  <cp:revision>8</cp:revision>
  <dcterms:created xsi:type="dcterms:W3CDTF">2020-03-14T21:25:45Z</dcterms:created>
  <dcterms:modified xsi:type="dcterms:W3CDTF">2020-03-14T22:28:46Z</dcterms:modified>
</cp:coreProperties>
</file>