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91" autoAdjust="0"/>
    <p:restoredTop sz="86455" autoAdjust="0"/>
  </p:normalViewPr>
  <p:slideViewPr>
    <p:cSldViewPr>
      <p:cViewPr varScale="1">
        <p:scale>
          <a:sx n="88" d="100"/>
          <a:sy n="88" d="100"/>
        </p:scale>
        <p:origin x="-211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720079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700" b="1" dirty="0" smtClean="0">
                <a:solidFill>
                  <a:srgbClr val="FF0000"/>
                </a:solidFill>
                <a:cs typeface="Arabic Typesetting" panose="03020402040406030203" pitchFamily="66" charset="-78"/>
              </a:rPr>
              <a:t>Н</a:t>
            </a:r>
            <a:r>
              <a:rPr lang="ru-RU" sz="2400" b="1" dirty="0" smtClean="0">
                <a:solidFill>
                  <a:srgbClr val="FF0000"/>
                </a:solidFill>
                <a:cs typeface="Arabic Typesetting" panose="03020402040406030203" pitchFamily="66" charset="-78"/>
              </a:rPr>
              <a:t>овогодние куранты</a:t>
            </a:r>
            <a:endParaRPr lang="ru-RU" b="1" dirty="0">
              <a:solidFill>
                <a:srgbClr val="FF0000"/>
              </a:solidFill>
              <a:cs typeface="Arabic Typesetting" panose="03020402040406030203" pitchFamily="66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лексей\Desktop\таня\фото\P11002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56792"/>
            <a:ext cx="5952661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102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Родительские собрания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2051" name="Picture 3" descr="C:\Users\Алексей\Desktop\таня\фото\P11002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38697"/>
            <a:ext cx="3208436" cy="2406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лексей\Desktop\таня\фото\P11002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441860"/>
            <a:ext cx="3388336" cy="2541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Алексей\Desktop\таня\фото\P11002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45024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15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Открытые мероприятия для родителей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C:\Users\Алексей\Desktop\таня\доп.образование\фото шедевры\IMG_100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89040"/>
            <a:ext cx="2966462" cy="22965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http://dsraduga.ucoz.ru/_nw/4/616587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3024336" cy="2248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299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Игра «Зарница»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02431"/>
            <a:ext cx="2286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84784"/>
            <a:ext cx="2286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5616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Мероприятия к 75-летию  Победы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Алексей\Desktop\проект 9 мая\IMG-330a792a9951233ea4355f7e847505d3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80173"/>
            <a:ext cx="2402367" cy="3371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лексей\Desktop\проект 9 мая\IMG-854e0ca212893e08422a99ccb20aaa33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680173"/>
            <a:ext cx="1908212" cy="339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Алексей\Desktop\проект 9 мая\IMG-f203613b7b03e94ced81630bdc1a93fe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581517"/>
            <a:ext cx="1695335" cy="349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70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Выпускной в условиях самоизоляции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C:\Users\User\Desktop\Кадр Инстаграм выпускной (00-00-36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51315"/>
            <a:ext cx="4403725" cy="2482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User\Desktop\Кадр Инстаграм выпускной (00-03-28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501008"/>
            <a:ext cx="3106420" cy="1751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06869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20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Новогодние куранты</vt:lpstr>
      <vt:lpstr>Родительские собрания</vt:lpstr>
      <vt:lpstr>Открытые мероприятия для родителей</vt:lpstr>
      <vt:lpstr>Игра «Зарница»</vt:lpstr>
      <vt:lpstr>Мероприятия к 75-летию  Победы</vt:lpstr>
      <vt:lpstr>Выпускной в условиях самоизоляции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Новогодние куранты</dc:title>
  <dc:creator>Геннадий</dc:creator>
  <cp:lastModifiedBy>Алексей</cp:lastModifiedBy>
  <cp:revision>5</cp:revision>
  <dcterms:created xsi:type="dcterms:W3CDTF">2020-08-16T10:04:53Z</dcterms:created>
  <dcterms:modified xsi:type="dcterms:W3CDTF">2020-08-16T11:10:06Z</dcterms:modified>
</cp:coreProperties>
</file>