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71EF2F3-891A-46F1-942A-1D4A0F319F35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5AD52E4-62A8-42BD-B3F0-8586119C028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EF2F3-891A-46F1-942A-1D4A0F319F35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D52E4-62A8-42BD-B3F0-8586119C02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EF2F3-891A-46F1-942A-1D4A0F319F35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D52E4-62A8-42BD-B3F0-8586119C02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71EF2F3-891A-46F1-942A-1D4A0F319F35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5AD52E4-62A8-42BD-B3F0-8586119C028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71EF2F3-891A-46F1-942A-1D4A0F319F35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5AD52E4-62A8-42BD-B3F0-8586119C028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EF2F3-891A-46F1-942A-1D4A0F319F35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D52E4-62A8-42BD-B3F0-8586119C028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EF2F3-891A-46F1-942A-1D4A0F319F35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D52E4-62A8-42BD-B3F0-8586119C028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71EF2F3-891A-46F1-942A-1D4A0F319F35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5AD52E4-62A8-42BD-B3F0-8586119C028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EF2F3-891A-46F1-942A-1D4A0F319F35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D52E4-62A8-42BD-B3F0-8586119C02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71EF2F3-891A-46F1-942A-1D4A0F319F35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5AD52E4-62A8-42BD-B3F0-8586119C0289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71EF2F3-891A-46F1-942A-1D4A0F319F35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5AD52E4-62A8-42BD-B3F0-8586119C0289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71EF2F3-891A-46F1-942A-1D4A0F319F35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5AD52E4-62A8-42BD-B3F0-8586119C028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47664" y="1484784"/>
            <a:ext cx="612068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Рисуем с ребенком</a:t>
            </a:r>
          </a:p>
          <a:p>
            <a:pPr algn="ctr"/>
            <a:r>
              <a:rPr lang="ru-RU" sz="6000" b="1" dirty="0">
                <a:solidFill>
                  <a:srgbClr val="00B050"/>
                </a:solidFill>
                <a:latin typeface="Monotype Corsiva" panose="03010101010201010101" pitchFamily="66" charset="0"/>
              </a:rPr>
              <a:t>н</a:t>
            </a:r>
            <a:r>
              <a:rPr lang="ru-RU" sz="6000" b="1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етрадиционными способами</a:t>
            </a:r>
            <a:endParaRPr lang="ru-RU" sz="6000" b="1" dirty="0">
              <a:solidFill>
                <a:srgbClr val="00B05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09026" y="5332566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Подготовила:</a:t>
            </a:r>
          </a:p>
          <a:p>
            <a:pPr algn="r"/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Мажитова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В.С.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599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548680"/>
            <a:ext cx="691276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Рисование необычными способами вызывает у детей не только положительные эмоции, но и развивает </a:t>
            </a:r>
            <a:r>
              <a:rPr lang="ru-RU" sz="36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мышление, воображение, фантазию, творческие способности</a:t>
            </a:r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.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У ребенка появляется интерес к рисованию, как следствие желание творить. </a:t>
            </a:r>
            <a:endParaRPr lang="ru-RU" sz="36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10028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19998"/>
            <a:ext cx="79208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1. Рисование ватными палочками. </a:t>
            </a:r>
            <a:r>
              <a:rPr lang="ru-RU" sz="28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Набираем краску на палочку и точками украшаем изображение на бумаге.</a:t>
            </a:r>
            <a:endParaRPr lang="ru-RU" sz="3200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84784"/>
            <a:ext cx="3540406" cy="515719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1484784"/>
            <a:ext cx="4032448" cy="5127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7795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19998"/>
            <a:ext cx="80648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2. Рисование ладошками. </a:t>
            </a:r>
            <a:r>
              <a:rPr lang="ru-RU" sz="28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Наносим краску на ладонь кисточкой и прижимаем ладонь к листу бумаги.</a:t>
            </a:r>
            <a:endParaRPr lang="ru-RU" sz="32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12775"/>
            <a:ext cx="3528392" cy="516735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1408048"/>
            <a:ext cx="4104456" cy="5167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5798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870" y="91805"/>
            <a:ext cx="80648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3. Рисование вилкой. </a:t>
            </a:r>
            <a:r>
              <a:rPr lang="ru-RU" sz="28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На вилку набираем краску и делаем отпечатки.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870" y="1916832"/>
            <a:ext cx="4032448" cy="39604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544038"/>
            <a:ext cx="3489742" cy="4837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0985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0403"/>
            <a:ext cx="82809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4. Рисование детской ступней. </a:t>
            </a:r>
            <a:r>
              <a:rPr lang="ru-RU" sz="28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Отпечаток детской ступни можно превратить в интересный рисунок.</a:t>
            </a:r>
            <a:endParaRPr lang="ru-RU" sz="32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10" y="1412776"/>
            <a:ext cx="3011970" cy="523630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412030"/>
            <a:ext cx="3625172" cy="523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2474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791669"/>
            <a:ext cx="3960441" cy="30963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29" y="1736813"/>
            <a:ext cx="4194405" cy="4033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0121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47990"/>
            <a:ext cx="82809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5. Рисование пушистыми помпонами. </a:t>
            </a:r>
            <a:r>
              <a:rPr lang="ru-RU" sz="28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К помпончику прицепляем прищепку и получаем удобную держалку.</a:t>
            </a:r>
            <a:endParaRPr lang="ru-RU" sz="32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50" y="1412776"/>
            <a:ext cx="3372716" cy="28083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412776"/>
            <a:ext cx="3690245" cy="520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4832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03648" y="1556962"/>
            <a:ext cx="633670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Представленные техники рисования,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вы можете попробовать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с детьми дома.</a:t>
            </a:r>
          </a:p>
          <a:p>
            <a:pPr algn="ctr"/>
            <a:endParaRPr lang="ru-RU" sz="3200" b="1" dirty="0" smtClean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Удачного вам творчества! </a:t>
            </a:r>
            <a:endParaRPr lang="ru-RU" sz="4800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87508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88</TotalTime>
  <Words>137</Words>
  <Application>Microsoft Office PowerPoint</Application>
  <PresentationFormat>Экран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Ринат</dc:creator>
  <cp:lastModifiedBy>Ринат</cp:lastModifiedBy>
  <cp:revision>9</cp:revision>
  <dcterms:created xsi:type="dcterms:W3CDTF">2020-04-20T11:31:05Z</dcterms:created>
  <dcterms:modified xsi:type="dcterms:W3CDTF">2020-04-20T12:59:09Z</dcterms:modified>
</cp:coreProperties>
</file>