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805" r:id="rId2"/>
    <p:sldMasterId id="2147483807" r:id="rId3"/>
    <p:sldMasterId id="2147483819" r:id="rId4"/>
    <p:sldMasterId id="2147483942" r:id="rId5"/>
  </p:sldMasterIdLst>
  <p:notesMasterIdLst>
    <p:notesMasterId r:id="rId20"/>
  </p:notesMasterIdLst>
  <p:sldIdLst>
    <p:sldId id="342" r:id="rId6"/>
    <p:sldId id="260" r:id="rId7"/>
    <p:sldId id="353" r:id="rId8"/>
    <p:sldId id="351" r:id="rId9"/>
    <p:sldId id="343" r:id="rId10"/>
    <p:sldId id="346" r:id="rId11"/>
    <p:sldId id="352" r:id="rId12"/>
    <p:sldId id="284" r:id="rId13"/>
    <p:sldId id="344" r:id="rId14"/>
    <p:sldId id="349" r:id="rId15"/>
    <p:sldId id="350" r:id="rId16"/>
    <p:sldId id="286" r:id="rId17"/>
    <p:sldId id="259" r:id="rId18"/>
    <p:sldId id="35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99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786" autoAdjust="0"/>
    <p:restoredTop sz="97837" autoAdjust="0"/>
  </p:normalViewPr>
  <p:slideViewPr>
    <p:cSldViewPr>
      <p:cViewPr>
        <p:scale>
          <a:sx n="100" d="100"/>
          <a:sy n="100" d="100"/>
        </p:scale>
        <p:origin x="-1248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824EE2-2BF1-4FDE-8612-0C7C5457CE4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16E4C6-52FA-4972-AC6D-58E6D9EE3241}">
      <dgm:prSet/>
      <dgm:spPr/>
      <dgm:t>
        <a:bodyPr/>
        <a:lstStyle/>
        <a:p>
          <a:pPr rtl="0"/>
          <a:r>
            <a:rPr lang="ru-RU" b="1" dirty="0" smtClean="0"/>
            <a:t>- </a:t>
          </a:r>
          <a:r>
            <a:rPr lang="ru-RU" dirty="0" smtClean="0"/>
            <a:t>проверка домашней работы</a:t>
          </a:r>
          <a:r>
            <a:rPr lang="ru-RU" b="1" dirty="0" smtClean="0"/>
            <a:t>;</a:t>
          </a:r>
          <a:endParaRPr lang="ru-RU" dirty="0"/>
        </a:p>
      </dgm:t>
    </dgm:pt>
    <dgm:pt modelId="{31D03305-AA28-475D-8DFE-D055F8802850}" type="parTrans" cxnId="{312842DA-E73E-46DB-A0B1-B181C31C1F21}">
      <dgm:prSet/>
      <dgm:spPr/>
      <dgm:t>
        <a:bodyPr/>
        <a:lstStyle/>
        <a:p>
          <a:endParaRPr lang="ru-RU"/>
        </a:p>
      </dgm:t>
    </dgm:pt>
    <dgm:pt modelId="{82420F4C-0C77-4EC6-AE42-87342FF42656}" type="sibTrans" cxnId="{312842DA-E73E-46DB-A0B1-B181C31C1F21}">
      <dgm:prSet/>
      <dgm:spPr/>
      <dgm:t>
        <a:bodyPr/>
        <a:lstStyle/>
        <a:p>
          <a:endParaRPr lang="ru-RU"/>
        </a:p>
      </dgm:t>
    </dgm:pt>
    <dgm:pt modelId="{3BF53279-2E0A-4F70-9D02-3D4874C6A130}">
      <dgm:prSet/>
      <dgm:spPr/>
      <dgm:t>
        <a:bodyPr/>
        <a:lstStyle/>
        <a:p>
          <a:pPr rtl="0"/>
          <a:r>
            <a:rPr lang="ru-RU" dirty="0" smtClean="0"/>
            <a:t>- объяснение новой темы ,значения приведённого сведения или навыка</a:t>
          </a:r>
          <a:r>
            <a:rPr lang="ru-RU" b="1" dirty="0" smtClean="0"/>
            <a:t>;</a:t>
          </a:r>
          <a:endParaRPr lang="ru-RU" dirty="0"/>
        </a:p>
      </dgm:t>
    </dgm:pt>
    <dgm:pt modelId="{B32C4DD0-559F-4C67-AC53-D15B5D2A54AC}" type="parTrans" cxnId="{3E336040-11B2-4A9C-A824-0FCDBFD7C90A}">
      <dgm:prSet/>
      <dgm:spPr/>
      <dgm:t>
        <a:bodyPr/>
        <a:lstStyle/>
        <a:p>
          <a:endParaRPr lang="ru-RU"/>
        </a:p>
      </dgm:t>
    </dgm:pt>
    <dgm:pt modelId="{64102AB0-78D5-4BF0-98A0-DBBECA544440}" type="sibTrans" cxnId="{3E336040-11B2-4A9C-A824-0FCDBFD7C90A}">
      <dgm:prSet/>
      <dgm:spPr/>
      <dgm:t>
        <a:bodyPr/>
        <a:lstStyle/>
        <a:p>
          <a:endParaRPr lang="ru-RU"/>
        </a:p>
      </dgm:t>
    </dgm:pt>
    <dgm:pt modelId="{7328CB92-AB50-4823-A2D9-F05E608E9019}">
      <dgm:prSet/>
      <dgm:spPr/>
      <dgm:t>
        <a:bodyPr/>
        <a:lstStyle/>
        <a:p>
          <a:pPr rtl="0"/>
          <a:r>
            <a:rPr lang="ru-RU" b="1" dirty="0" smtClean="0"/>
            <a:t>- </a:t>
          </a:r>
          <a:r>
            <a:rPr lang="ru-RU" dirty="0" smtClean="0"/>
            <a:t>определение основных положений и правил для усвоения навыка</a:t>
          </a:r>
          <a:r>
            <a:rPr lang="ru-RU" b="1" dirty="0" smtClean="0"/>
            <a:t>;</a:t>
          </a:r>
          <a:endParaRPr lang="ru-RU" dirty="0"/>
        </a:p>
      </dgm:t>
    </dgm:pt>
    <dgm:pt modelId="{24D495A3-92FB-47C4-8561-B0D97B900A85}" type="parTrans" cxnId="{AE7525B0-F34F-488A-A8FB-574BDF48B8B8}">
      <dgm:prSet/>
      <dgm:spPr/>
      <dgm:t>
        <a:bodyPr/>
        <a:lstStyle/>
        <a:p>
          <a:endParaRPr lang="ru-RU"/>
        </a:p>
      </dgm:t>
    </dgm:pt>
    <dgm:pt modelId="{F3143920-FFB5-4B66-8656-39E1F2F4DCF6}" type="sibTrans" cxnId="{AE7525B0-F34F-488A-A8FB-574BDF48B8B8}">
      <dgm:prSet/>
      <dgm:spPr/>
      <dgm:t>
        <a:bodyPr/>
        <a:lstStyle/>
        <a:p>
          <a:endParaRPr lang="ru-RU"/>
        </a:p>
      </dgm:t>
    </dgm:pt>
    <dgm:pt modelId="{49DF051F-FC40-4530-9119-3ED7D53A6C2B}">
      <dgm:prSet/>
      <dgm:spPr/>
      <dgm:t>
        <a:bodyPr/>
        <a:lstStyle/>
        <a:p>
          <a:pPr rtl="0"/>
          <a:r>
            <a:rPr lang="ru-RU" b="1" dirty="0" smtClean="0"/>
            <a:t>- </a:t>
          </a:r>
          <a:r>
            <a:rPr lang="ru-RU" dirty="0" smtClean="0"/>
            <a:t>определение методов работы, направленных на закрепление данного навыка путём самостоятельной домашней работы ученика</a:t>
          </a:r>
          <a:r>
            <a:rPr lang="ru-RU" b="1" dirty="0" smtClean="0"/>
            <a:t>;</a:t>
          </a:r>
          <a:endParaRPr lang="ru-RU" dirty="0"/>
        </a:p>
      </dgm:t>
    </dgm:pt>
    <dgm:pt modelId="{89508538-6B67-437B-A20E-2C4382602826}" type="parTrans" cxnId="{D19F45C2-4D4C-4200-9BE2-7AFF0F006C5A}">
      <dgm:prSet/>
      <dgm:spPr/>
      <dgm:t>
        <a:bodyPr/>
        <a:lstStyle/>
        <a:p>
          <a:endParaRPr lang="ru-RU"/>
        </a:p>
      </dgm:t>
    </dgm:pt>
    <dgm:pt modelId="{2E6B82D5-E711-461D-926C-B5FB13877145}" type="sibTrans" cxnId="{D19F45C2-4D4C-4200-9BE2-7AFF0F006C5A}">
      <dgm:prSet/>
      <dgm:spPr/>
      <dgm:t>
        <a:bodyPr/>
        <a:lstStyle/>
        <a:p>
          <a:endParaRPr lang="ru-RU"/>
        </a:p>
      </dgm:t>
    </dgm:pt>
    <dgm:pt modelId="{CEC6B2E6-88CB-4A69-9D88-B3BDF498CFB1}">
      <dgm:prSet/>
      <dgm:spPr/>
      <dgm:t>
        <a:bodyPr/>
        <a:lstStyle/>
        <a:p>
          <a:pPr rtl="0"/>
          <a:r>
            <a:rPr lang="ru-RU" b="1" dirty="0" smtClean="0"/>
            <a:t>- </a:t>
          </a:r>
          <a:r>
            <a:rPr lang="ru-RU" dirty="0" smtClean="0"/>
            <a:t>демонстрация способа работы на одном или нескольких  заданиях под контролем преподавателя</a:t>
          </a:r>
          <a:r>
            <a:rPr lang="ru-RU" b="1" dirty="0" smtClean="0"/>
            <a:t>;</a:t>
          </a:r>
          <a:endParaRPr lang="ru-RU" dirty="0"/>
        </a:p>
      </dgm:t>
    </dgm:pt>
    <dgm:pt modelId="{A85FEE74-47C5-4B3C-B49B-1EDA93B23A5F}" type="parTrans" cxnId="{857C1B1D-64C3-4D9C-9C0F-77417227B55A}">
      <dgm:prSet/>
      <dgm:spPr/>
      <dgm:t>
        <a:bodyPr/>
        <a:lstStyle/>
        <a:p>
          <a:endParaRPr lang="ru-RU"/>
        </a:p>
      </dgm:t>
    </dgm:pt>
    <dgm:pt modelId="{CF9658F6-41F1-4044-B7DE-671E99A2E00F}" type="sibTrans" cxnId="{857C1B1D-64C3-4D9C-9C0F-77417227B55A}">
      <dgm:prSet/>
      <dgm:spPr/>
      <dgm:t>
        <a:bodyPr/>
        <a:lstStyle/>
        <a:p>
          <a:endParaRPr lang="ru-RU"/>
        </a:p>
      </dgm:t>
    </dgm:pt>
    <dgm:pt modelId="{A332C873-34C2-4CA2-AEDC-0A21F5347208}">
      <dgm:prSet/>
      <dgm:spPr/>
      <dgm:t>
        <a:bodyPr/>
        <a:lstStyle/>
        <a:p>
          <a:pPr rtl="0"/>
          <a:r>
            <a:rPr lang="ru-RU" b="1" dirty="0" smtClean="0"/>
            <a:t>- </a:t>
          </a:r>
          <a:r>
            <a:rPr lang="ru-RU" dirty="0" smtClean="0"/>
            <a:t>устное обобщение прорабатываемых проблем, выученных учеником</a:t>
          </a:r>
          <a:r>
            <a:rPr lang="ru-RU" b="1" dirty="0" smtClean="0"/>
            <a:t>;</a:t>
          </a:r>
          <a:endParaRPr lang="ru-RU" dirty="0"/>
        </a:p>
      </dgm:t>
    </dgm:pt>
    <dgm:pt modelId="{7D065A3A-CBC5-4C7F-A23C-769A1C11CBFD}" type="parTrans" cxnId="{8725DECA-A2CF-42FC-803E-67E23A0361E8}">
      <dgm:prSet/>
      <dgm:spPr/>
      <dgm:t>
        <a:bodyPr/>
        <a:lstStyle/>
        <a:p>
          <a:endParaRPr lang="ru-RU"/>
        </a:p>
      </dgm:t>
    </dgm:pt>
    <dgm:pt modelId="{9F5BEF4D-534D-4124-BFB1-E8E460BB2961}" type="sibTrans" cxnId="{8725DECA-A2CF-42FC-803E-67E23A0361E8}">
      <dgm:prSet/>
      <dgm:spPr/>
      <dgm:t>
        <a:bodyPr/>
        <a:lstStyle/>
        <a:p>
          <a:endParaRPr lang="ru-RU"/>
        </a:p>
      </dgm:t>
    </dgm:pt>
    <dgm:pt modelId="{6238C379-8277-47FD-8DBD-01A20CE1E0E1}">
      <dgm:prSet/>
      <dgm:spPr/>
      <dgm:t>
        <a:bodyPr/>
        <a:lstStyle/>
        <a:p>
          <a:pPr rtl="0"/>
          <a:r>
            <a:rPr lang="ru-RU" b="1" dirty="0" smtClean="0"/>
            <a:t>- </a:t>
          </a:r>
          <a:r>
            <a:rPr lang="ru-RU" dirty="0" smtClean="0"/>
            <a:t>поручение домашней работы, цель которой -закрепление соответствующего знания или навыка. </a:t>
          </a:r>
          <a:endParaRPr lang="ru-RU" dirty="0"/>
        </a:p>
      </dgm:t>
    </dgm:pt>
    <dgm:pt modelId="{E151CDCC-D994-4625-BC20-1F375EEF31E0}" type="parTrans" cxnId="{A1F44FDC-B235-4C1E-807D-BA618B768BD1}">
      <dgm:prSet/>
      <dgm:spPr/>
      <dgm:t>
        <a:bodyPr/>
        <a:lstStyle/>
        <a:p>
          <a:endParaRPr lang="ru-RU"/>
        </a:p>
      </dgm:t>
    </dgm:pt>
    <dgm:pt modelId="{B2B81EFF-E056-4BF3-9113-3AABCA6B15E4}" type="sibTrans" cxnId="{A1F44FDC-B235-4C1E-807D-BA618B768BD1}">
      <dgm:prSet/>
      <dgm:spPr/>
      <dgm:t>
        <a:bodyPr/>
        <a:lstStyle/>
        <a:p>
          <a:endParaRPr lang="ru-RU"/>
        </a:p>
      </dgm:t>
    </dgm:pt>
    <dgm:pt modelId="{725E3C21-908F-4BD6-97E6-986D921E3F0E}" type="pres">
      <dgm:prSet presAssocID="{C9824EE2-2BF1-4FDE-8612-0C7C5457CE4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F29299A-FAF6-4D3E-A2FA-69F5B5DB5416}" type="pres">
      <dgm:prSet presAssocID="{B216E4C6-52FA-4972-AC6D-58E6D9EE3241}" presName="linNode" presStyleCnt="0"/>
      <dgm:spPr/>
    </dgm:pt>
    <dgm:pt modelId="{4C12CEDC-8ED5-493A-83DA-B5E7450D573B}" type="pres">
      <dgm:prSet presAssocID="{B216E4C6-52FA-4972-AC6D-58E6D9EE3241}" presName="parentShp" presStyleLbl="node1" presStyleIdx="0" presStyleCnt="7" custLinFactNeighborX="14035" custLinFactNeighborY="-5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59B900-C20B-429F-B0C6-1B47F6C8EFE2}" type="pres">
      <dgm:prSet presAssocID="{B216E4C6-52FA-4972-AC6D-58E6D9EE3241}" presName="childShp" presStyleLbl="bgAccFollowNode1" presStyleIdx="0" presStyleCnt="7" custFlipHor="0" custScaleX="46199" custLinFactY="115579" custLinFactNeighborX="-48246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C74690-20C9-4926-B458-9B9D69FA91F2}" type="pres">
      <dgm:prSet presAssocID="{82420F4C-0C77-4EC6-AE42-87342FF42656}" presName="spacing" presStyleCnt="0"/>
      <dgm:spPr/>
    </dgm:pt>
    <dgm:pt modelId="{7E8F220D-1DDA-4CDF-A801-6790DF2AE4C7}" type="pres">
      <dgm:prSet presAssocID="{3BF53279-2E0A-4F70-9D02-3D4874C6A130}" presName="linNode" presStyleCnt="0"/>
      <dgm:spPr/>
    </dgm:pt>
    <dgm:pt modelId="{85854B9E-2C1B-45BE-B6E6-C2B507C7E7A2}" type="pres">
      <dgm:prSet presAssocID="{3BF53279-2E0A-4F70-9D02-3D4874C6A130}" presName="parentShp" presStyleLbl="node1" presStyleIdx="1" presStyleCnt="7" custLinFactNeighborX="19006" custLinFactNeighborY="-48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6857BF-36BE-4251-AE27-6FBD37B35FC8}" type="pres">
      <dgm:prSet presAssocID="{3BF53279-2E0A-4F70-9D02-3D4874C6A130}" presName="childShp" presStyleLbl="bgAccFollowNode1" presStyleIdx="1" presStyleCnt="7" custFlipHor="0" custScaleX="47368" custLinFactNeighborX="-58334" custLinFactNeighborY="-4884">
        <dgm:presLayoutVars>
          <dgm:bulletEnabled val="1"/>
        </dgm:presLayoutVars>
      </dgm:prSet>
      <dgm:spPr/>
    </dgm:pt>
    <dgm:pt modelId="{5764C33D-DDFE-42BC-9C31-41AEC64B84D1}" type="pres">
      <dgm:prSet presAssocID="{64102AB0-78D5-4BF0-98A0-DBBECA544440}" presName="spacing" presStyleCnt="0"/>
      <dgm:spPr/>
    </dgm:pt>
    <dgm:pt modelId="{D9C234F2-85E0-4625-9A3F-3E93602ED7CA}" type="pres">
      <dgm:prSet presAssocID="{7328CB92-AB50-4823-A2D9-F05E608E9019}" presName="linNode" presStyleCnt="0"/>
      <dgm:spPr/>
    </dgm:pt>
    <dgm:pt modelId="{2C3AC901-779E-448A-A9F8-E580C2ED0A80}" type="pres">
      <dgm:prSet presAssocID="{7328CB92-AB50-4823-A2D9-F05E608E9019}" presName="parentShp" presStyleLbl="node1" presStyleIdx="2" presStyleCnt="7" custLinFactNeighborX="15497" custLinFactNeighborY="-92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930A6F-B189-406A-8EBB-275600A03D97}" type="pres">
      <dgm:prSet presAssocID="{7328CB92-AB50-4823-A2D9-F05E608E9019}" presName="childShp" presStyleLbl="bgAccFollowNode1" presStyleIdx="2" presStyleCnt="7" custScaleX="31579" custLinFactNeighborX="-39474" custLinFactNeighborY="-9230">
        <dgm:presLayoutVars>
          <dgm:bulletEnabled val="1"/>
        </dgm:presLayoutVars>
      </dgm:prSet>
      <dgm:spPr/>
    </dgm:pt>
    <dgm:pt modelId="{19675EE5-8126-4D2B-B0BE-AE11B0C35604}" type="pres">
      <dgm:prSet presAssocID="{F3143920-FFB5-4B66-8656-39E1F2F4DCF6}" presName="spacing" presStyleCnt="0"/>
      <dgm:spPr/>
    </dgm:pt>
    <dgm:pt modelId="{9CCFECD1-FD85-4269-81E5-6EF320C318C5}" type="pres">
      <dgm:prSet presAssocID="{49DF051F-FC40-4530-9119-3ED7D53A6C2B}" presName="linNode" presStyleCnt="0"/>
      <dgm:spPr/>
    </dgm:pt>
    <dgm:pt modelId="{01F5D48B-E5CB-4725-B41C-49BA378441FC}" type="pres">
      <dgm:prSet presAssocID="{49DF051F-FC40-4530-9119-3ED7D53A6C2B}" presName="parentShp" presStyleLbl="node1" presStyleIdx="3" presStyleCnt="7" custLinFactNeighborX="23392" custLinFactNeighborY="-135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52AC5F-6F54-49DC-BD3D-9CFCF0B3326C}" type="pres">
      <dgm:prSet presAssocID="{49DF051F-FC40-4530-9119-3ED7D53A6C2B}" presName="childShp" presStyleLbl="bgAccFollowNode1" presStyleIdx="3" presStyleCnt="7" custScaleX="40351" custLinFactNeighborX="-26316">
        <dgm:presLayoutVars>
          <dgm:bulletEnabled val="1"/>
        </dgm:presLayoutVars>
      </dgm:prSet>
      <dgm:spPr/>
    </dgm:pt>
    <dgm:pt modelId="{15052BAC-A7E5-42C2-BA57-10E45FAF6F94}" type="pres">
      <dgm:prSet presAssocID="{2E6B82D5-E711-461D-926C-B5FB13877145}" presName="spacing" presStyleCnt="0"/>
      <dgm:spPr/>
    </dgm:pt>
    <dgm:pt modelId="{E9B6BDCF-C91E-4F29-AFD3-4F15CC8F8D69}" type="pres">
      <dgm:prSet presAssocID="{CEC6B2E6-88CB-4A69-9D88-B3BDF498CFB1}" presName="linNode" presStyleCnt="0"/>
      <dgm:spPr/>
    </dgm:pt>
    <dgm:pt modelId="{8853475D-A7C5-4A8E-AB78-61CC512587C6}" type="pres">
      <dgm:prSet presAssocID="{CEC6B2E6-88CB-4A69-9D88-B3BDF498CFB1}" presName="parentShp" presStyleLbl="node1" presStyleIdx="4" presStyleCnt="7" custLinFactNeighborX="19883" custLinFactNeighborY="-17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317852-D058-4A3A-9E49-CC13066E87DC}" type="pres">
      <dgm:prSet presAssocID="{CEC6B2E6-88CB-4A69-9D88-B3BDF498CFB1}" presName="childShp" presStyleLbl="bgAccFollowNode1" presStyleIdx="4" presStyleCnt="7" custScaleX="28655" custLinFactNeighborX="-17544">
        <dgm:presLayoutVars>
          <dgm:bulletEnabled val="1"/>
        </dgm:presLayoutVars>
      </dgm:prSet>
      <dgm:spPr/>
    </dgm:pt>
    <dgm:pt modelId="{E2468865-8174-41A7-9A25-291E56AD0D3E}" type="pres">
      <dgm:prSet presAssocID="{CF9658F6-41F1-4044-B7DE-671E99A2E00F}" presName="spacing" presStyleCnt="0"/>
      <dgm:spPr/>
    </dgm:pt>
    <dgm:pt modelId="{8CED749B-1AA4-4894-866C-3B0BB5F3672D}" type="pres">
      <dgm:prSet presAssocID="{A332C873-34C2-4CA2-AEDC-0A21F5347208}" presName="linNode" presStyleCnt="0"/>
      <dgm:spPr/>
    </dgm:pt>
    <dgm:pt modelId="{DD51DCB7-9BB7-4520-8EE9-41D5BFB2B4FA}" type="pres">
      <dgm:prSet presAssocID="{A332C873-34C2-4CA2-AEDC-0A21F5347208}" presName="parentShp" presStyleLbl="node1" presStyleIdx="5" presStyleCnt="7" custLinFactNeighborX="14620" custLinFactNeighborY="-222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0DEF22-393B-482A-AF49-B607B84EBE68}" type="pres">
      <dgm:prSet presAssocID="{A332C873-34C2-4CA2-AEDC-0A21F5347208}" presName="childShp" presStyleLbl="bgAccFollowNode1" presStyleIdx="5" presStyleCnt="7" custFlipHor="1" custScaleX="11111" custLinFactNeighborX="-17544">
        <dgm:presLayoutVars>
          <dgm:bulletEnabled val="1"/>
        </dgm:presLayoutVars>
      </dgm:prSet>
      <dgm:spPr/>
    </dgm:pt>
    <dgm:pt modelId="{60CAF4CC-64F7-40B5-A73D-8B8E45865787}" type="pres">
      <dgm:prSet presAssocID="{9F5BEF4D-534D-4124-BFB1-E8E460BB2961}" presName="spacing" presStyleCnt="0"/>
      <dgm:spPr/>
    </dgm:pt>
    <dgm:pt modelId="{FD55F4E3-0585-4DBB-98A4-842D9C179F50}" type="pres">
      <dgm:prSet presAssocID="{6238C379-8277-47FD-8DBD-01A20CE1E0E1}" presName="linNode" presStyleCnt="0"/>
      <dgm:spPr/>
    </dgm:pt>
    <dgm:pt modelId="{530C7E19-484A-4728-8E7A-F20059653367}" type="pres">
      <dgm:prSet presAssocID="{6238C379-8277-47FD-8DBD-01A20CE1E0E1}" presName="parentShp" presStyleLbl="node1" presStyleIdx="6" presStyleCnt="7" custLinFactNeighborX="27193" custLinFactNeighborY="-266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279A50-B06F-4456-96EF-D3E1938E42F6}" type="pres">
      <dgm:prSet presAssocID="{6238C379-8277-47FD-8DBD-01A20CE1E0E1}" presName="childShp" presStyleLbl="bgAccFollowNode1" presStyleIdx="6" presStyleCnt="7" custScaleX="25731" custLinFactNeighborX="-28509" custLinFactNeighborY="-28173">
        <dgm:presLayoutVars>
          <dgm:bulletEnabled val="1"/>
        </dgm:presLayoutVars>
      </dgm:prSet>
      <dgm:spPr/>
    </dgm:pt>
  </dgm:ptLst>
  <dgm:cxnLst>
    <dgm:cxn modelId="{8725DECA-A2CF-42FC-803E-67E23A0361E8}" srcId="{C9824EE2-2BF1-4FDE-8612-0C7C5457CE42}" destId="{A332C873-34C2-4CA2-AEDC-0A21F5347208}" srcOrd="5" destOrd="0" parTransId="{7D065A3A-CBC5-4C7F-A23C-769A1C11CBFD}" sibTransId="{9F5BEF4D-534D-4124-BFB1-E8E460BB2961}"/>
    <dgm:cxn modelId="{312842DA-E73E-46DB-A0B1-B181C31C1F21}" srcId="{C9824EE2-2BF1-4FDE-8612-0C7C5457CE42}" destId="{B216E4C6-52FA-4972-AC6D-58E6D9EE3241}" srcOrd="0" destOrd="0" parTransId="{31D03305-AA28-475D-8DFE-D055F8802850}" sibTransId="{82420F4C-0C77-4EC6-AE42-87342FF42656}"/>
    <dgm:cxn modelId="{02C024D7-F5F4-484D-A2C4-7C9D6B68CD2F}" type="presOf" srcId="{3BF53279-2E0A-4F70-9D02-3D4874C6A130}" destId="{85854B9E-2C1B-45BE-B6E6-C2B507C7E7A2}" srcOrd="0" destOrd="0" presId="urn:microsoft.com/office/officeart/2005/8/layout/vList6"/>
    <dgm:cxn modelId="{58AA27EE-12A5-4FE9-92B7-0C8D54BB834C}" type="presOf" srcId="{B216E4C6-52FA-4972-AC6D-58E6D9EE3241}" destId="{4C12CEDC-8ED5-493A-83DA-B5E7450D573B}" srcOrd="0" destOrd="0" presId="urn:microsoft.com/office/officeart/2005/8/layout/vList6"/>
    <dgm:cxn modelId="{776E44A9-5AD6-45FC-A9B4-28C2635E84CE}" type="presOf" srcId="{7328CB92-AB50-4823-A2D9-F05E608E9019}" destId="{2C3AC901-779E-448A-A9F8-E580C2ED0A80}" srcOrd="0" destOrd="0" presId="urn:microsoft.com/office/officeart/2005/8/layout/vList6"/>
    <dgm:cxn modelId="{0460EB3B-0A1F-45B8-8CC9-8F27FAFB9B30}" type="presOf" srcId="{49DF051F-FC40-4530-9119-3ED7D53A6C2B}" destId="{01F5D48B-E5CB-4725-B41C-49BA378441FC}" srcOrd="0" destOrd="0" presId="urn:microsoft.com/office/officeart/2005/8/layout/vList6"/>
    <dgm:cxn modelId="{3E336040-11B2-4A9C-A824-0FCDBFD7C90A}" srcId="{C9824EE2-2BF1-4FDE-8612-0C7C5457CE42}" destId="{3BF53279-2E0A-4F70-9D02-3D4874C6A130}" srcOrd="1" destOrd="0" parTransId="{B32C4DD0-559F-4C67-AC53-D15B5D2A54AC}" sibTransId="{64102AB0-78D5-4BF0-98A0-DBBECA544440}"/>
    <dgm:cxn modelId="{A1F44FDC-B235-4C1E-807D-BA618B768BD1}" srcId="{C9824EE2-2BF1-4FDE-8612-0C7C5457CE42}" destId="{6238C379-8277-47FD-8DBD-01A20CE1E0E1}" srcOrd="6" destOrd="0" parTransId="{E151CDCC-D994-4625-BC20-1F375EEF31E0}" sibTransId="{B2B81EFF-E056-4BF3-9113-3AABCA6B15E4}"/>
    <dgm:cxn modelId="{AE7525B0-F34F-488A-A8FB-574BDF48B8B8}" srcId="{C9824EE2-2BF1-4FDE-8612-0C7C5457CE42}" destId="{7328CB92-AB50-4823-A2D9-F05E608E9019}" srcOrd="2" destOrd="0" parTransId="{24D495A3-92FB-47C4-8561-B0D97B900A85}" sibTransId="{F3143920-FFB5-4B66-8656-39E1F2F4DCF6}"/>
    <dgm:cxn modelId="{857C1B1D-64C3-4D9C-9C0F-77417227B55A}" srcId="{C9824EE2-2BF1-4FDE-8612-0C7C5457CE42}" destId="{CEC6B2E6-88CB-4A69-9D88-B3BDF498CFB1}" srcOrd="4" destOrd="0" parTransId="{A85FEE74-47C5-4B3C-B49B-1EDA93B23A5F}" sibTransId="{CF9658F6-41F1-4044-B7DE-671E99A2E00F}"/>
    <dgm:cxn modelId="{DE34D6CF-4F76-4A69-B426-3257E3976FB5}" type="presOf" srcId="{6238C379-8277-47FD-8DBD-01A20CE1E0E1}" destId="{530C7E19-484A-4728-8E7A-F20059653367}" srcOrd="0" destOrd="0" presId="urn:microsoft.com/office/officeart/2005/8/layout/vList6"/>
    <dgm:cxn modelId="{1C6E9398-40F1-4F59-95FF-C6AF06D9FAA4}" type="presOf" srcId="{CEC6B2E6-88CB-4A69-9D88-B3BDF498CFB1}" destId="{8853475D-A7C5-4A8E-AB78-61CC512587C6}" srcOrd="0" destOrd="0" presId="urn:microsoft.com/office/officeart/2005/8/layout/vList6"/>
    <dgm:cxn modelId="{ED052DAC-5D25-4889-B854-4C964EC47F48}" type="presOf" srcId="{C9824EE2-2BF1-4FDE-8612-0C7C5457CE42}" destId="{725E3C21-908F-4BD6-97E6-986D921E3F0E}" srcOrd="0" destOrd="0" presId="urn:microsoft.com/office/officeart/2005/8/layout/vList6"/>
    <dgm:cxn modelId="{D19F45C2-4D4C-4200-9BE2-7AFF0F006C5A}" srcId="{C9824EE2-2BF1-4FDE-8612-0C7C5457CE42}" destId="{49DF051F-FC40-4530-9119-3ED7D53A6C2B}" srcOrd="3" destOrd="0" parTransId="{89508538-6B67-437B-A20E-2C4382602826}" sibTransId="{2E6B82D5-E711-461D-926C-B5FB13877145}"/>
    <dgm:cxn modelId="{6CECEE06-2543-4DE8-93C8-C4F0359A57F4}" type="presOf" srcId="{A332C873-34C2-4CA2-AEDC-0A21F5347208}" destId="{DD51DCB7-9BB7-4520-8EE9-41D5BFB2B4FA}" srcOrd="0" destOrd="0" presId="urn:microsoft.com/office/officeart/2005/8/layout/vList6"/>
    <dgm:cxn modelId="{F0EB17B5-BED3-4C6D-AD07-053DFF1298B0}" type="presParOf" srcId="{725E3C21-908F-4BD6-97E6-986D921E3F0E}" destId="{EF29299A-FAF6-4D3E-A2FA-69F5B5DB5416}" srcOrd="0" destOrd="0" presId="urn:microsoft.com/office/officeart/2005/8/layout/vList6"/>
    <dgm:cxn modelId="{FF38790E-3255-42B9-B65F-2BB6D6A45E8F}" type="presParOf" srcId="{EF29299A-FAF6-4D3E-A2FA-69F5B5DB5416}" destId="{4C12CEDC-8ED5-493A-83DA-B5E7450D573B}" srcOrd="0" destOrd="0" presId="urn:microsoft.com/office/officeart/2005/8/layout/vList6"/>
    <dgm:cxn modelId="{4F7F0185-0729-45D9-BC9E-405CE910D341}" type="presParOf" srcId="{EF29299A-FAF6-4D3E-A2FA-69F5B5DB5416}" destId="{2959B900-C20B-429F-B0C6-1B47F6C8EFE2}" srcOrd="1" destOrd="0" presId="urn:microsoft.com/office/officeart/2005/8/layout/vList6"/>
    <dgm:cxn modelId="{5A50BE21-FB45-46A1-9791-3EEB9C33BD59}" type="presParOf" srcId="{725E3C21-908F-4BD6-97E6-986D921E3F0E}" destId="{B5C74690-20C9-4926-B458-9B9D69FA91F2}" srcOrd="1" destOrd="0" presId="urn:microsoft.com/office/officeart/2005/8/layout/vList6"/>
    <dgm:cxn modelId="{7006F2C5-A063-4EBD-BF1A-C115AFE1549A}" type="presParOf" srcId="{725E3C21-908F-4BD6-97E6-986D921E3F0E}" destId="{7E8F220D-1DDA-4CDF-A801-6790DF2AE4C7}" srcOrd="2" destOrd="0" presId="urn:microsoft.com/office/officeart/2005/8/layout/vList6"/>
    <dgm:cxn modelId="{194774E6-6261-4A8F-B6D4-3477F60B07E9}" type="presParOf" srcId="{7E8F220D-1DDA-4CDF-A801-6790DF2AE4C7}" destId="{85854B9E-2C1B-45BE-B6E6-C2B507C7E7A2}" srcOrd="0" destOrd="0" presId="urn:microsoft.com/office/officeart/2005/8/layout/vList6"/>
    <dgm:cxn modelId="{14272666-87A1-45A6-89EC-0C0FC483CB4F}" type="presParOf" srcId="{7E8F220D-1DDA-4CDF-A801-6790DF2AE4C7}" destId="{B26857BF-36BE-4251-AE27-6FBD37B35FC8}" srcOrd="1" destOrd="0" presId="urn:microsoft.com/office/officeart/2005/8/layout/vList6"/>
    <dgm:cxn modelId="{80448194-5BFE-46DD-B8EF-601331DE867D}" type="presParOf" srcId="{725E3C21-908F-4BD6-97E6-986D921E3F0E}" destId="{5764C33D-DDFE-42BC-9C31-41AEC64B84D1}" srcOrd="3" destOrd="0" presId="urn:microsoft.com/office/officeart/2005/8/layout/vList6"/>
    <dgm:cxn modelId="{70711CD6-AB74-4CB4-A6A8-F14E17A443E8}" type="presParOf" srcId="{725E3C21-908F-4BD6-97E6-986D921E3F0E}" destId="{D9C234F2-85E0-4625-9A3F-3E93602ED7CA}" srcOrd="4" destOrd="0" presId="urn:microsoft.com/office/officeart/2005/8/layout/vList6"/>
    <dgm:cxn modelId="{79DE9BCF-B853-4B12-B9B5-9E5DAFF92437}" type="presParOf" srcId="{D9C234F2-85E0-4625-9A3F-3E93602ED7CA}" destId="{2C3AC901-779E-448A-A9F8-E580C2ED0A80}" srcOrd="0" destOrd="0" presId="urn:microsoft.com/office/officeart/2005/8/layout/vList6"/>
    <dgm:cxn modelId="{6B31EDAA-B7A6-40B4-BBF3-500FA8BB86DA}" type="presParOf" srcId="{D9C234F2-85E0-4625-9A3F-3E93602ED7CA}" destId="{46930A6F-B189-406A-8EBB-275600A03D97}" srcOrd="1" destOrd="0" presId="urn:microsoft.com/office/officeart/2005/8/layout/vList6"/>
    <dgm:cxn modelId="{0112E7A9-BB00-4102-8321-B6532DC287FB}" type="presParOf" srcId="{725E3C21-908F-4BD6-97E6-986D921E3F0E}" destId="{19675EE5-8126-4D2B-B0BE-AE11B0C35604}" srcOrd="5" destOrd="0" presId="urn:microsoft.com/office/officeart/2005/8/layout/vList6"/>
    <dgm:cxn modelId="{7E8EFE45-3397-4664-AA89-48E330B4D54E}" type="presParOf" srcId="{725E3C21-908F-4BD6-97E6-986D921E3F0E}" destId="{9CCFECD1-FD85-4269-81E5-6EF320C318C5}" srcOrd="6" destOrd="0" presId="urn:microsoft.com/office/officeart/2005/8/layout/vList6"/>
    <dgm:cxn modelId="{ABE567D5-FE35-4466-A412-C660BC4D9DB2}" type="presParOf" srcId="{9CCFECD1-FD85-4269-81E5-6EF320C318C5}" destId="{01F5D48B-E5CB-4725-B41C-49BA378441FC}" srcOrd="0" destOrd="0" presId="urn:microsoft.com/office/officeart/2005/8/layout/vList6"/>
    <dgm:cxn modelId="{DF742310-760F-4306-BB45-49DF19A5C354}" type="presParOf" srcId="{9CCFECD1-FD85-4269-81E5-6EF320C318C5}" destId="{1452AC5F-6F54-49DC-BD3D-9CFCF0B3326C}" srcOrd="1" destOrd="0" presId="urn:microsoft.com/office/officeart/2005/8/layout/vList6"/>
    <dgm:cxn modelId="{B33BDF3C-7435-493A-9AC7-F4E074C184AF}" type="presParOf" srcId="{725E3C21-908F-4BD6-97E6-986D921E3F0E}" destId="{15052BAC-A7E5-42C2-BA57-10E45FAF6F94}" srcOrd="7" destOrd="0" presId="urn:microsoft.com/office/officeart/2005/8/layout/vList6"/>
    <dgm:cxn modelId="{EFE2C571-07FB-434C-BA38-8FCADB58F5C5}" type="presParOf" srcId="{725E3C21-908F-4BD6-97E6-986D921E3F0E}" destId="{E9B6BDCF-C91E-4F29-AFD3-4F15CC8F8D69}" srcOrd="8" destOrd="0" presId="urn:microsoft.com/office/officeart/2005/8/layout/vList6"/>
    <dgm:cxn modelId="{2271E773-4FC8-4EEE-9935-F7BD4CE0F8A1}" type="presParOf" srcId="{E9B6BDCF-C91E-4F29-AFD3-4F15CC8F8D69}" destId="{8853475D-A7C5-4A8E-AB78-61CC512587C6}" srcOrd="0" destOrd="0" presId="urn:microsoft.com/office/officeart/2005/8/layout/vList6"/>
    <dgm:cxn modelId="{BE340D60-968A-4C6E-B4C5-22B492DB1E81}" type="presParOf" srcId="{E9B6BDCF-C91E-4F29-AFD3-4F15CC8F8D69}" destId="{4D317852-D058-4A3A-9E49-CC13066E87DC}" srcOrd="1" destOrd="0" presId="urn:microsoft.com/office/officeart/2005/8/layout/vList6"/>
    <dgm:cxn modelId="{396A6144-C45D-4AF6-ABF4-F3AC31311290}" type="presParOf" srcId="{725E3C21-908F-4BD6-97E6-986D921E3F0E}" destId="{E2468865-8174-41A7-9A25-291E56AD0D3E}" srcOrd="9" destOrd="0" presId="urn:microsoft.com/office/officeart/2005/8/layout/vList6"/>
    <dgm:cxn modelId="{D88120E0-9402-4D84-932E-8A3A59CBEB7B}" type="presParOf" srcId="{725E3C21-908F-4BD6-97E6-986D921E3F0E}" destId="{8CED749B-1AA4-4894-866C-3B0BB5F3672D}" srcOrd="10" destOrd="0" presId="urn:microsoft.com/office/officeart/2005/8/layout/vList6"/>
    <dgm:cxn modelId="{FC5DF12C-C7BF-474D-8699-26D88EAFEC38}" type="presParOf" srcId="{8CED749B-1AA4-4894-866C-3B0BB5F3672D}" destId="{DD51DCB7-9BB7-4520-8EE9-41D5BFB2B4FA}" srcOrd="0" destOrd="0" presId="urn:microsoft.com/office/officeart/2005/8/layout/vList6"/>
    <dgm:cxn modelId="{F090FBAF-270F-4CC4-B95D-0892E2E462A7}" type="presParOf" srcId="{8CED749B-1AA4-4894-866C-3B0BB5F3672D}" destId="{C30DEF22-393B-482A-AF49-B607B84EBE68}" srcOrd="1" destOrd="0" presId="urn:microsoft.com/office/officeart/2005/8/layout/vList6"/>
    <dgm:cxn modelId="{8B9EB42E-6EF4-4F53-9A38-DF2F4FC34FAA}" type="presParOf" srcId="{725E3C21-908F-4BD6-97E6-986D921E3F0E}" destId="{60CAF4CC-64F7-40B5-A73D-8B8E45865787}" srcOrd="11" destOrd="0" presId="urn:microsoft.com/office/officeart/2005/8/layout/vList6"/>
    <dgm:cxn modelId="{8126F2BE-DF06-41DB-BB4E-F880AFEAAD00}" type="presParOf" srcId="{725E3C21-908F-4BD6-97E6-986D921E3F0E}" destId="{FD55F4E3-0585-4DBB-98A4-842D9C179F50}" srcOrd="12" destOrd="0" presId="urn:microsoft.com/office/officeart/2005/8/layout/vList6"/>
    <dgm:cxn modelId="{BF2C3171-BF15-4B48-A432-299DC1528FD0}" type="presParOf" srcId="{FD55F4E3-0585-4DBB-98A4-842D9C179F50}" destId="{530C7E19-484A-4728-8E7A-F20059653367}" srcOrd="0" destOrd="0" presId="urn:microsoft.com/office/officeart/2005/8/layout/vList6"/>
    <dgm:cxn modelId="{8E3A7AFF-0F06-49FA-9946-353DDD6139E3}" type="presParOf" srcId="{FD55F4E3-0585-4DBB-98A4-842D9C179F50}" destId="{AE279A50-B06F-4456-96EF-D3E1938E42F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C9A610-1FDE-4DE3-AA03-2CB20780EA69}" type="doc">
      <dgm:prSet loTypeId="urn:microsoft.com/office/officeart/2005/8/layout/default#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299E76-3810-47D1-A3F3-735FF3F9A04D}">
      <dgm:prSet custT="1"/>
      <dgm:spPr/>
      <dgm:t>
        <a:bodyPr/>
        <a:lstStyle/>
        <a:p>
          <a:pPr algn="ctr" rtl="0"/>
          <a:r>
            <a:rPr lang="ru-RU" sz="2800" b="1" dirty="0" smtClean="0"/>
            <a:t>1</a:t>
          </a:r>
          <a:r>
            <a:rPr lang="ru-RU" sz="2800" b="1" dirty="0" smtClean="0">
              <a:solidFill>
                <a:schemeClr val="bg1"/>
              </a:solidFill>
            </a:rPr>
            <a:t>. урок, направленный             на приобретение новых знаний и навыков.</a:t>
          </a:r>
          <a:endParaRPr lang="ru-RU" sz="2800" dirty="0">
            <a:solidFill>
              <a:schemeClr val="bg1"/>
            </a:solidFill>
          </a:endParaRPr>
        </a:p>
      </dgm:t>
    </dgm:pt>
    <dgm:pt modelId="{290F4C5E-196D-4900-B348-C99D0B8F767B}" type="parTrans" cxnId="{331F9357-131F-4A62-BCDD-2339836D1544}">
      <dgm:prSet/>
      <dgm:spPr/>
      <dgm:t>
        <a:bodyPr/>
        <a:lstStyle/>
        <a:p>
          <a:endParaRPr lang="ru-RU"/>
        </a:p>
      </dgm:t>
    </dgm:pt>
    <dgm:pt modelId="{EE65B6E2-1A65-4003-811D-1BA0CAB1C784}" type="sibTrans" cxnId="{331F9357-131F-4A62-BCDD-2339836D1544}">
      <dgm:prSet/>
      <dgm:spPr/>
      <dgm:t>
        <a:bodyPr/>
        <a:lstStyle/>
        <a:p>
          <a:endParaRPr lang="ru-RU"/>
        </a:p>
      </dgm:t>
    </dgm:pt>
    <dgm:pt modelId="{4C5440EF-5FC3-4B6E-ADF3-41630189E146}">
      <dgm:prSet custT="1"/>
      <dgm:spPr/>
      <dgm:t>
        <a:bodyPr/>
        <a:lstStyle/>
        <a:p>
          <a:pPr algn="ctr" rtl="0"/>
          <a:r>
            <a:rPr lang="ru-RU" sz="2800" b="1" dirty="0" smtClean="0"/>
            <a:t>2. </a:t>
          </a:r>
          <a:r>
            <a:rPr lang="ru-RU" sz="2800" b="1" dirty="0" smtClean="0">
              <a:solidFill>
                <a:schemeClr val="bg1"/>
              </a:solidFill>
            </a:rPr>
            <a:t>урок, направленный               на закрепление знаний и навыков</a:t>
          </a:r>
        </a:p>
        <a:p>
          <a:pPr algn="ctr" rtl="0"/>
          <a:endParaRPr lang="ru-RU" sz="2200" dirty="0"/>
        </a:p>
      </dgm:t>
    </dgm:pt>
    <dgm:pt modelId="{B5B75D88-E4F6-4E6C-A037-72E830E35152}" type="parTrans" cxnId="{C13CACEE-F077-484A-8771-0735B29B0C24}">
      <dgm:prSet/>
      <dgm:spPr/>
      <dgm:t>
        <a:bodyPr/>
        <a:lstStyle/>
        <a:p>
          <a:endParaRPr lang="ru-RU"/>
        </a:p>
      </dgm:t>
    </dgm:pt>
    <dgm:pt modelId="{6BDC1D84-CC86-4DF9-85F7-CD70A70B0730}" type="sibTrans" cxnId="{C13CACEE-F077-484A-8771-0735B29B0C24}">
      <dgm:prSet/>
      <dgm:spPr/>
      <dgm:t>
        <a:bodyPr/>
        <a:lstStyle/>
        <a:p>
          <a:endParaRPr lang="ru-RU"/>
        </a:p>
      </dgm:t>
    </dgm:pt>
    <dgm:pt modelId="{B91A5B24-CD8F-4572-A09E-BB7EB3D0E71F}">
      <dgm:prSet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3. урок, направленный          на приобретение умения самостоятельной домашней работы</a:t>
          </a:r>
        </a:p>
      </dgm:t>
    </dgm:pt>
    <dgm:pt modelId="{9647F004-B7DD-4DE4-8AB9-30B9C18ABBBC}" type="sibTrans" cxnId="{562CACBC-1A6B-404F-A271-83321DF64F29}">
      <dgm:prSet/>
      <dgm:spPr/>
      <dgm:t>
        <a:bodyPr/>
        <a:lstStyle/>
        <a:p>
          <a:endParaRPr lang="ru-RU"/>
        </a:p>
      </dgm:t>
    </dgm:pt>
    <dgm:pt modelId="{EDFAF805-4590-47B5-A56A-BB169251EF37}" type="parTrans" cxnId="{562CACBC-1A6B-404F-A271-83321DF64F29}">
      <dgm:prSet/>
      <dgm:spPr/>
      <dgm:t>
        <a:bodyPr/>
        <a:lstStyle/>
        <a:p>
          <a:endParaRPr lang="ru-RU"/>
        </a:p>
      </dgm:t>
    </dgm:pt>
    <dgm:pt modelId="{6048A2FD-483A-400A-8D9A-328B9B69C66E}" type="pres">
      <dgm:prSet presAssocID="{01C9A610-1FDE-4DE3-AA03-2CB20780EA6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48052D-DF7F-4987-8131-023DDA5060EF}" type="pres">
      <dgm:prSet presAssocID="{19299E76-3810-47D1-A3F3-735FF3F9A04D}" presName="node" presStyleLbl="node1" presStyleIdx="0" presStyleCnt="3" custScaleX="106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D7E7A0-ADDB-4428-88B0-7A4592668790}" type="pres">
      <dgm:prSet presAssocID="{EE65B6E2-1A65-4003-811D-1BA0CAB1C784}" presName="sibTrans" presStyleCnt="0"/>
      <dgm:spPr/>
      <dgm:t>
        <a:bodyPr/>
        <a:lstStyle/>
        <a:p>
          <a:endParaRPr lang="ru-RU"/>
        </a:p>
      </dgm:t>
    </dgm:pt>
    <dgm:pt modelId="{5D693B9C-F434-4823-9168-92B38077C1BE}" type="pres">
      <dgm:prSet presAssocID="{4C5440EF-5FC3-4B6E-ADF3-41630189E14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B94620-4520-4BC3-9871-2F971C7D713D}" type="pres">
      <dgm:prSet presAssocID="{6BDC1D84-CC86-4DF9-85F7-CD70A70B0730}" presName="sibTrans" presStyleCnt="0"/>
      <dgm:spPr/>
      <dgm:t>
        <a:bodyPr/>
        <a:lstStyle/>
        <a:p>
          <a:endParaRPr lang="ru-RU"/>
        </a:p>
      </dgm:t>
    </dgm:pt>
    <dgm:pt modelId="{20C9DDAF-1455-4FC3-8F56-C8743F87BBBF}" type="pres">
      <dgm:prSet presAssocID="{B91A5B24-CD8F-4572-A09E-BB7EB3D0E71F}" presName="node" presStyleLbl="node1" presStyleIdx="2" presStyleCnt="3" custScaleX="103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517BB7-6ACA-46FF-B160-CCCDC72E9E6E}" type="presOf" srcId="{4C5440EF-5FC3-4B6E-ADF3-41630189E146}" destId="{5D693B9C-F434-4823-9168-92B38077C1BE}" srcOrd="0" destOrd="0" presId="urn:microsoft.com/office/officeart/2005/8/layout/default#1"/>
    <dgm:cxn modelId="{7607C4C8-62C9-4386-A194-CC312D635B30}" type="presOf" srcId="{19299E76-3810-47D1-A3F3-735FF3F9A04D}" destId="{1E48052D-DF7F-4987-8131-023DDA5060EF}" srcOrd="0" destOrd="0" presId="urn:microsoft.com/office/officeart/2005/8/layout/default#1"/>
    <dgm:cxn modelId="{12D413CE-5046-437B-9431-275534D3EF4D}" type="presOf" srcId="{01C9A610-1FDE-4DE3-AA03-2CB20780EA69}" destId="{6048A2FD-483A-400A-8D9A-328B9B69C66E}" srcOrd="0" destOrd="0" presId="urn:microsoft.com/office/officeart/2005/8/layout/default#1"/>
    <dgm:cxn modelId="{F13ECF50-3AF6-4036-AC76-B099082ADC11}" type="presOf" srcId="{B91A5B24-CD8F-4572-A09E-BB7EB3D0E71F}" destId="{20C9DDAF-1455-4FC3-8F56-C8743F87BBBF}" srcOrd="0" destOrd="0" presId="urn:microsoft.com/office/officeart/2005/8/layout/default#1"/>
    <dgm:cxn modelId="{562CACBC-1A6B-404F-A271-83321DF64F29}" srcId="{01C9A610-1FDE-4DE3-AA03-2CB20780EA69}" destId="{B91A5B24-CD8F-4572-A09E-BB7EB3D0E71F}" srcOrd="2" destOrd="0" parTransId="{EDFAF805-4590-47B5-A56A-BB169251EF37}" sibTransId="{9647F004-B7DD-4DE4-8AB9-30B9C18ABBBC}"/>
    <dgm:cxn modelId="{C13CACEE-F077-484A-8771-0735B29B0C24}" srcId="{01C9A610-1FDE-4DE3-AA03-2CB20780EA69}" destId="{4C5440EF-5FC3-4B6E-ADF3-41630189E146}" srcOrd="1" destOrd="0" parTransId="{B5B75D88-E4F6-4E6C-A037-72E830E35152}" sibTransId="{6BDC1D84-CC86-4DF9-85F7-CD70A70B0730}"/>
    <dgm:cxn modelId="{331F9357-131F-4A62-BCDD-2339836D1544}" srcId="{01C9A610-1FDE-4DE3-AA03-2CB20780EA69}" destId="{19299E76-3810-47D1-A3F3-735FF3F9A04D}" srcOrd="0" destOrd="0" parTransId="{290F4C5E-196D-4900-B348-C99D0B8F767B}" sibTransId="{EE65B6E2-1A65-4003-811D-1BA0CAB1C784}"/>
    <dgm:cxn modelId="{B3093AEB-D8D9-4B4A-A0BD-AF7D3354B50C}" type="presParOf" srcId="{6048A2FD-483A-400A-8D9A-328B9B69C66E}" destId="{1E48052D-DF7F-4987-8131-023DDA5060EF}" srcOrd="0" destOrd="0" presId="urn:microsoft.com/office/officeart/2005/8/layout/default#1"/>
    <dgm:cxn modelId="{9F3DE6CB-8FB1-4F71-A92F-B75E68D80FCC}" type="presParOf" srcId="{6048A2FD-483A-400A-8D9A-328B9B69C66E}" destId="{3ED7E7A0-ADDB-4428-88B0-7A4592668790}" srcOrd="1" destOrd="0" presId="urn:microsoft.com/office/officeart/2005/8/layout/default#1"/>
    <dgm:cxn modelId="{6B2B91E4-A062-4245-86A4-6EAE63EB535D}" type="presParOf" srcId="{6048A2FD-483A-400A-8D9A-328B9B69C66E}" destId="{5D693B9C-F434-4823-9168-92B38077C1BE}" srcOrd="2" destOrd="0" presId="urn:microsoft.com/office/officeart/2005/8/layout/default#1"/>
    <dgm:cxn modelId="{2E2AE356-7417-4CE9-BE84-A402B0A10980}" type="presParOf" srcId="{6048A2FD-483A-400A-8D9A-328B9B69C66E}" destId="{D5B94620-4520-4BC3-9871-2F971C7D713D}" srcOrd="3" destOrd="0" presId="urn:microsoft.com/office/officeart/2005/8/layout/default#1"/>
    <dgm:cxn modelId="{DAE93C8A-6087-4AE8-A20F-A9771E7E15DD}" type="presParOf" srcId="{6048A2FD-483A-400A-8D9A-328B9B69C66E}" destId="{20C9DDAF-1455-4FC3-8F56-C8743F87BBBF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C9A610-1FDE-4DE3-AA03-2CB20780EA69}" type="doc">
      <dgm:prSet loTypeId="urn:microsoft.com/office/officeart/2005/8/layout/default#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299E76-3810-47D1-A3F3-735FF3F9A04D}">
      <dgm:prSet/>
      <dgm:spPr/>
      <dgm:t>
        <a:bodyPr/>
        <a:lstStyle/>
        <a:p>
          <a:pPr algn="ctr" rtl="0"/>
          <a:r>
            <a:rPr lang="ru-RU" b="1" dirty="0" smtClean="0"/>
            <a:t>4. </a:t>
          </a:r>
          <a:r>
            <a:rPr lang="ru-RU" b="1" dirty="0" smtClean="0">
              <a:solidFill>
                <a:schemeClr val="bg1"/>
              </a:solidFill>
            </a:rPr>
            <a:t>урок, посвященный повторению.</a:t>
          </a:r>
          <a:endParaRPr lang="ru-RU" dirty="0">
            <a:solidFill>
              <a:schemeClr val="bg1"/>
            </a:solidFill>
          </a:endParaRPr>
        </a:p>
      </dgm:t>
    </dgm:pt>
    <dgm:pt modelId="{290F4C5E-196D-4900-B348-C99D0B8F767B}" type="parTrans" cxnId="{331F9357-131F-4A62-BCDD-2339836D1544}">
      <dgm:prSet/>
      <dgm:spPr/>
      <dgm:t>
        <a:bodyPr/>
        <a:lstStyle/>
        <a:p>
          <a:endParaRPr lang="ru-RU"/>
        </a:p>
      </dgm:t>
    </dgm:pt>
    <dgm:pt modelId="{EE65B6E2-1A65-4003-811D-1BA0CAB1C784}" type="sibTrans" cxnId="{331F9357-131F-4A62-BCDD-2339836D1544}">
      <dgm:prSet/>
      <dgm:spPr/>
      <dgm:t>
        <a:bodyPr/>
        <a:lstStyle/>
        <a:p>
          <a:endParaRPr lang="ru-RU"/>
        </a:p>
      </dgm:t>
    </dgm:pt>
    <dgm:pt modelId="{4C5440EF-5FC3-4B6E-ADF3-41630189E146}">
      <dgm:prSet custT="1"/>
      <dgm:spPr/>
      <dgm:t>
        <a:bodyPr/>
        <a:lstStyle/>
        <a:p>
          <a:pPr algn="ctr" rtl="0"/>
          <a:r>
            <a:rPr lang="ru-RU" sz="2400" b="1" dirty="0" smtClean="0">
              <a:solidFill>
                <a:schemeClr val="bg1"/>
              </a:solidFill>
            </a:rPr>
            <a:t>5.проблемный урок</a:t>
          </a:r>
        </a:p>
        <a:p>
          <a:pPr algn="ctr" rtl="0"/>
          <a:endParaRPr lang="ru-RU" sz="2200" dirty="0"/>
        </a:p>
      </dgm:t>
    </dgm:pt>
    <dgm:pt modelId="{B5B75D88-E4F6-4E6C-A037-72E830E35152}" type="parTrans" cxnId="{C13CACEE-F077-484A-8771-0735B29B0C24}">
      <dgm:prSet/>
      <dgm:spPr/>
      <dgm:t>
        <a:bodyPr/>
        <a:lstStyle/>
        <a:p>
          <a:endParaRPr lang="ru-RU"/>
        </a:p>
      </dgm:t>
    </dgm:pt>
    <dgm:pt modelId="{6BDC1D84-CC86-4DF9-85F7-CD70A70B0730}" type="sibTrans" cxnId="{C13CACEE-F077-484A-8771-0735B29B0C24}">
      <dgm:prSet/>
      <dgm:spPr/>
      <dgm:t>
        <a:bodyPr/>
        <a:lstStyle/>
        <a:p>
          <a:endParaRPr lang="ru-RU"/>
        </a:p>
      </dgm:t>
    </dgm:pt>
    <dgm:pt modelId="{B91A5B24-CD8F-4572-A09E-BB7EB3D0E71F}">
      <dgm:prSet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6. урок, направленный на углубление и шлифовку исполнительских возможностей ученика (перед выступлением).</a:t>
          </a:r>
        </a:p>
      </dgm:t>
    </dgm:pt>
    <dgm:pt modelId="{EDFAF805-4590-47B5-A56A-BB169251EF37}" type="parTrans" cxnId="{562CACBC-1A6B-404F-A271-83321DF64F29}">
      <dgm:prSet/>
      <dgm:spPr/>
      <dgm:t>
        <a:bodyPr/>
        <a:lstStyle/>
        <a:p>
          <a:endParaRPr lang="ru-RU"/>
        </a:p>
      </dgm:t>
    </dgm:pt>
    <dgm:pt modelId="{9647F004-B7DD-4DE4-8AB9-30B9C18ABBBC}" type="sibTrans" cxnId="{562CACBC-1A6B-404F-A271-83321DF64F29}">
      <dgm:prSet/>
      <dgm:spPr/>
      <dgm:t>
        <a:bodyPr/>
        <a:lstStyle/>
        <a:p>
          <a:endParaRPr lang="ru-RU"/>
        </a:p>
      </dgm:t>
    </dgm:pt>
    <dgm:pt modelId="{6048A2FD-483A-400A-8D9A-328B9B69C66E}" type="pres">
      <dgm:prSet presAssocID="{01C9A610-1FDE-4DE3-AA03-2CB20780EA6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48052D-DF7F-4987-8131-023DDA5060EF}" type="pres">
      <dgm:prSet presAssocID="{19299E76-3810-47D1-A3F3-735FF3F9A04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D7E7A0-ADDB-4428-88B0-7A4592668790}" type="pres">
      <dgm:prSet presAssocID="{EE65B6E2-1A65-4003-811D-1BA0CAB1C784}" presName="sibTrans" presStyleCnt="0"/>
      <dgm:spPr/>
      <dgm:t>
        <a:bodyPr/>
        <a:lstStyle/>
        <a:p>
          <a:endParaRPr lang="ru-RU"/>
        </a:p>
      </dgm:t>
    </dgm:pt>
    <dgm:pt modelId="{5D693B9C-F434-4823-9168-92B38077C1BE}" type="pres">
      <dgm:prSet presAssocID="{4C5440EF-5FC3-4B6E-ADF3-41630189E146}" presName="node" presStyleLbl="node1" presStyleIdx="1" presStyleCnt="3" custLinFactNeighborX="960" custLinFactNeighborY="-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B94620-4520-4BC3-9871-2F971C7D713D}" type="pres">
      <dgm:prSet presAssocID="{6BDC1D84-CC86-4DF9-85F7-CD70A70B0730}" presName="sibTrans" presStyleCnt="0"/>
      <dgm:spPr/>
      <dgm:t>
        <a:bodyPr/>
        <a:lstStyle/>
        <a:p>
          <a:endParaRPr lang="ru-RU"/>
        </a:p>
      </dgm:t>
    </dgm:pt>
    <dgm:pt modelId="{20C9DDAF-1455-4FC3-8F56-C8743F87BBBF}" type="pres">
      <dgm:prSet presAssocID="{B91A5B24-CD8F-4572-A09E-BB7EB3D0E71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195ED5-4B3E-4F47-9F3B-5D5BEFF6E3BB}" type="presOf" srcId="{01C9A610-1FDE-4DE3-AA03-2CB20780EA69}" destId="{6048A2FD-483A-400A-8D9A-328B9B69C66E}" srcOrd="0" destOrd="0" presId="urn:microsoft.com/office/officeart/2005/8/layout/default#1"/>
    <dgm:cxn modelId="{D69E010C-9773-40F4-B2E2-AAA521F5B79C}" type="presOf" srcId="{B91A5B24-CD8F-4572-A09E-BB7EB3D0E71F}" destId="{20C9DDAF-1455-4FC3-8F56-C8743F87BBBF}" srcOrd="0" destOrd="0" presId="urn:microsoft.com/office/officeart/2005/8/layout/default#1"/>
    <dgm:cxn modelId="{6680AFD1-F474-4998-AD28-43AEDE763028}" type="presOf" srcId="{19299E76-3810-47D1-A3F3-735FF3F9A04D}" destId="{1E48052D-DF7F-4987-8131-023DDA5060EF}" srcOrd="0" destOrd="0" presId="urn:microsoft.com/office/officeart/2005/8/layout/default#1"/>
    <dgm:cxn modelId="{562CACBC-1A6B-404F-A271-83321DF64F29}" srcId="{01C9A610-1FDE-4DE3-AA03-2CB20780EA69}" destId="{B91A5B24-CD8F-4572-A09E-BB7EB3D0E71F}" srcOrd="2" destOrd="0" parTransId="{EDFAF805-4590-47B5-A56A-BB169251EF37}" sibTransId="{9647F004-B7DD-4DE4-8AB9-30B9C18ABBBC}"/>
    <dgm:cxn modelId="{C13CACEE-F077-484A-8771-0735B29B0C24}" srcId="{01C9A610-1FDE-4DE3-AA03-2CB20780EA69}" destId="{4C5440EF-5FC3-4B6E-ADF3-41630189E146}" srcOrd="1" destOrd="0" parTransId="{B5B75D88-E4F6-4E6C-A037-72E830E35152}" sibTransId="{6BDC1D84-CC86-4DF9-85F7-CD70A70B0730}"/>
    <dgm:cxn modelId="{331F9357-131F-4A62-BCDD-2339836D1544}" srcId="{01C9A610-1FDE-4DE3-AA03-2CB20780EA69}" destId="{19299E76-3810-47D1-A3F3-735FF3F9A04D}" srcOrd="0" destOrd="0" parTransId="{290F4C5E-196D-4900-B348-C99D0B8F767B}" sibTransId="{EE65B6E2-1A65-4003-811D-1BA0CAB1C784}"/>
    <dgm:cxn modelId="{A68E6986-09E2-467B-B5F6-F2D5E8D70563}" type="presOf" srcId="{4C5440EF-5FC3-4B6E-ADF3-41630189E146}" destId="{5D693B9C-F434-4823-9168-92B38077C1BE}" srcOrd="0" destOrd="0" presId="urn:microsoft.com/office/officeart/2005/8/layout/default#1"/>
    <dgm:cxn modelId="{6DDD68C1-8BF2-4B84-A3C8-159B7E43D243}" type="presParOf" srcId="{6048A2FD-483A-400A-8D9A-328B9B69C66E}" destId="{1E48052D-DF7F-4987-8131-023DDA5060EF}" srcOrd="0" destOrd="0" presId="urn:microsoft.com/office/officeart/2005/8/layout/default#1"/>
    <dgm:cxn modelId="{424D5F57-BE32-4E55-8536-345BFFB2DFD3}" type="presParOf" srcId="{6048A2FD-483A-400A-8D9A-328B9B69C66E}" destId="{3ED7E7A0-ADDB-4428-88B0-7A4592668790}" srcOrd="1" destOrd="0" presId="urn:microsoft.com/office/officeart/2005/8/layout/default#1"/>
    <dgm:cxn modelId="{5927E5B6-F879-4BEC-9723-BC197E43FFE4}" type="presParOf" srcId="{6048A2FD-483A-400A-8D9A-328B9B69C66E}" destId="{5D693B9C-F434-4823-9168-92B38077C1BE}" srcOrd="2" destOrd="0" presId="urn:microsoft.com/office/officeart/2005/8/layout/default#1"/>
    <dgm:cxn modelId="{6E905B82-1666-4D42-9C0D-C39AC7072446}" type="presParOf" srcId="{6048A2FD-483A-400A-8D9A-328B9B69C66E}" destId="{D5B94620-4520-4BC3-9871-2F971C7D713D}" srcOrd="3" destOrd="0" presId="urn:microsoft.com/office/officeart/2005/8/layout/default#1"/>
    <dgm:cxn modelId="{2675153F-6FE2-463D-B2C0-A02A7E1EE0ED}" type="presParOf" srcId="{6048A2FD-483A-400A-8D9A-328B9B69C66E}" destId="{20C9DDAF-1455-4FC3-8F56-C8743F87BBBF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59B900-C20B-429F-B0C6-1B47F6C8EFE2}">
      <dsp:nvSpPr>
        <dsp:cNvPr id="0" name=""/>
        <dsp:cNvSpPr/>
      </dsp:nvSpPr>
      <dsp:spPr>
        <a:xfrm>
          <a:off x="3103906" y="2183503"/>
          <a:ext cx="2335341" cy="69043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12CEDC-8ED5-493A-83DA-B5E7450D573B}">
      <dsp:nvSpPr>
        <dsp:cNvPr id="0" name=""/>
        <dsp:cNvSpPr/>
      </dsp:nvSpPr>
      <dsp:spPr>
        <a:xfrm>
          <a:off x="2069273" y="898"/>
          <a:ext cx="3369974" cy="6904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- </a:t>
          </a:r>
          <a:r>
            <a:rPr lang="ru-RU" sz="1000" kern="1200" dirty="0" smtClean="0"/>
            <a:t>проверка домашней работы</a:t>
          </a:r>
          <a:r>
            <a:rPr lang="ru-RU" sz="1000" b="1" kern="1200" dirty="0" smtClean="0"/>
            <a:t>;</a:t>
          </a:r>
          <a:endParaRPr lang="ru-RU" sz="1000" kern="1200" dirty="0"/>
        </a:p>
      </dsp:txBody>
      <dsp:txXfrm>
        <a:off x="2069273" y="898"/>
        <a:ext cx="3369974" cy="690439"/>
      </dsp:txXfrm>
    </dsp:sp>
    <dsp:sp modelId="{B26857BF-36BE-4251-AE27-6FBD37B35FC8}">
      <dsp:nvSpPr>
        <dsp:cNvPr id="0" name=""/>
        <dsp:cNvSpPr/>
      </dsp:nvSpPr>
      <dsp:spPr>
        <a:xfrm>
          <a:off x="2734397" y="730382"/>
          <a:ext cx="2394434" cy="69043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854B9E-2C1B-45BE-B6E6-C2B507C7E7A2}">
      <dsp:nvSpPr>
        <dsp:cNvPr id="0" name=""/>
        <dsp:cNvSpPr/>
      </dsp:nvSpPr>
      <dsp:spPr>
        <a:xfrm>
          <a:off x="2291009" y="730382"/>
          <a:ext cx="3369974" cy="6904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- объяснение новой темы ,значения приведённого сведения или навыка</a:t>
          </a:r>
          <a:r>
            <a:rPr lang="ru-RU" sz="1000" b="1" kern="1200" dirty="0" smtClean="0"/>
            <a:t>;</a:t>
          </a:r>
          <a:endParaRPr lang="ru-RU" sz="1000" kern="1200" dirty="0"/>
        </a:p>
      </dsp:txBody>
      <dsp:txXfrm>
        <a:off x="2291009" y="730382"/>
        <a:ext cx="3369974" cy="690439"/>
      </dsp:txXfrm>
    </dsp:sp>
    <dsp:sp modelId="{46930A6F-B189-406A-8EBB-275600A03D97}">
      <dsp:nvSpPr>
        <dsp:cNvPr id="0" name=""/>
        <dsp:cNvSpPr/>
      </dsp:nvSpPr>
      <dsp:spPr>
        <a:xfrm>
          <a:off x="3769038" y="1459860"/>
          <a:ext cx="1596306" cy="69043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3AC901-779E-448A-A9F8-E580C2ED0A80}">
      <dsp:nvSpPr>
        <dsp:cNvPr id="0" name=""/>
        <dsp:cNvSpPr/>
      </dsp:nvSpPr>
      <dsp:spPr>
        <a:xfrm>
          <a:off x="2512695" y="1459860"/>
          <a:ext cx="3369974" cy="6904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- </a:t>
          </a:r>
          <a:r>
            <a:rPr lang="ru-RU" sz="1000" kern="1200" dirty="0" smtClean="0"/>
            <a:t>определение основных положений и правил для усвоения навыка</a:t>
          </a:r>
          <a:r>
            <a:rPr lang="ru-RU" sz="1000" b="1" kern="1200" dirty="0" smtClean="0"/>
            <a:t>;</a:t>
          </a:r>
          <a:endParaRPr lang="ru-RU" sz="1000" kern="1200" dirty="0"/>
        </a:p>
      </dsp:txBody>
      <dsp:txXfrm>
        <a:off x="2512695" y="1459860"/>
        <a:ext cx="3369974" cy="690439"/>
      </dsp:txXfrm>
    </dsp:sp>
    <dsp:sp modelId="{1452AC5F-6F54-49DC-BD3D-9CFCF0B3326C}">
      <dsp:nvSpPr>
        <dsp:cNvPr id="0" name=""/>
        <dsp:cNvSpPr/>
      </dsp:nvSpPr>
      <dsp:spPr>
        <a:xfrm>
          <a:off x="3990748" y="2283072"/>
          <a:ext cx="2039727" cy="69043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F5D48B-E5CB-4725-B41C-49BA378441FC}">
      <dsp:nvSpPr>
        <dsp:cNvPr id="0" name=""/>
        <dsp:cNvSpPr/>
      </dsp:nvSpPr>
      <dsp:spPr>
        <a:xfrm>
          <a:off x="2690073" y="2189344"/>
          <a:ext cx="3369974" cy="6904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- </a:t>
          </a:r>
          <a:r>
            <a:rPr lang="ru-RU" sz="1000" kern="1200" dirty="0" smtClean="0"/>
            <a:t>определение методов работы, направленных на закрепление данного навыка путём самостоятельной домашней работы ученика</a:t>
          </a:r>
          <a:r>
            <a:rPr lang="ru-RU" sz="1000" b="1" kern="1200" dirty="0" smtClean="0"/>
            <a:t>;</a:t>
          </a:r>
          <a:endParaRPr lang="ru-RU" sz="1000" kern="1200" dirty="0"/>
        </a:p>
      </dsp:txBody>
      <dsp:txXfrm>
        <a:off x="2690073" y="2189344"/>
        <a:ext cx="3369974" cy="690439"/>
      </dsp:txXfrm>
    </dsp:sp>
    <dsp:sp modelId="{4D317852-D058-4A3A-9E49-CC13066E87DC}">
      <dsp:nvSpPr>
        <dsp:cNvPr id="0" name=""/>
        <dsp:cNvSpPr/>
      </dsp:nvSpPr>
      <dsp:spPr>
        <a:xfrm>
          <a:off x="4581977" y="3042555"/>
          <a:ext cx="1448499" cy="69043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53475D-A7C5-4A8E-AB78-61CC512587C6}">
      <dsp:nvSpPr>
        <dsp:cNvPr id="0" name=""/>
        <dsp:cNvSpPr/>
      </dsp:nvSpPr>
      <dsp:spPr>
        <a:xfrm>
          <a:off x="2808309" y="2918822"/>
          <a:ext cx="3369974" cy="6904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- </a:t>
          </a:r>
          <a:r>
            <a:rPr lang="ru-RU" sz="1000" kern="1200" dirty="0" smtClean="0"/>
            <a:t>демонстрация способа работы на одном или нескольких  заданиях под контролем преподавателя</a:t>
          </a:r>
          <a:r>
            <a:rPr lang="ru-RU" sz="1000" b="1" kern="1200" dirty="0" smtClean="0"/>
            <a:t>;</a:t>
          </a:r>
          <a:endParaRPr lang="ru-RU" sz="1000" kern="1200" dirty="0"/>
        </a:p>
      </dsp:txBody>
      <dsp:txXfrm>
        <a:off x="2808309" y="2918822"/>
        <a:ext cx="3369974" cy="690439"/>
      </dsp:txXfrm>
    </dsp:sp>
    <dsp:sp modelId="{C30DEF22-393B-482A-AF49-B607B84EBE68}">
      <dsp:nvSpPr>
        <dsp:cNvPr id="0" name=""/>
        <dsp:cNvSpPr/>
      </dsp:nvSpPr>
      <dsp:spPr>
        <a:xfrm flipH="1">
          <a:off x="5025398" y="3802039"/>
          <a:ext cx="561656" cy="69043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51DCB7-9BB7-4520-8EE9-41D5BFB2B4FA}">
      <dsp:nvSpPr>
        <dsp:cNvPr id="0" name=""/>
        <dsp:cNvSpPr/>
      </dsp:nvSpPr>
      <dsp:spPr>
        <a:xfrm>
          <a:off x="2985687" y="3648306"/>
          <a:ext cx="3369974" cy="6904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- </a:t>
          </a:r>
          <a:r>
            <a:rPr lang="ru-RU" sz="1000" kern="1200" dirty="0" smtClean="0"/>
            <a:t>устное обобщение прорабатываемых проблем, выученных учеником</a:t>
          </a:r>
          <a:r>
            <a:rPr lang="ru-RU" sz="1000" b="1" kern="1200" dirty="0" smtClean="0"/>
            <a:t>;</a:t>
          </a:r>
          <a:endParaRPr lang="ru-RU" sz="1000" kern="1200" dirty="0"/>
        </a:p>
      </dsp:txBody>
      <dsp:txXfrm>
        <a:off x="2985687" y="3648306"/>
        <a:ext cx="3369974" cy="690439"/>
      </dsp:txXfrm>
    </dsp:sp>
    <dsp:sp modelId="{AE279A50-B06F-4456-96EF-D3E1938E42F6}">
      <dsp:nvSpPr>
        <dsp:cNvPr id="0" name=""/>
        <dsp:cNvSpPr/>
      </dsp:nvSpPr>
      <dsp:spPr>
        <a:xfrm>
          <a:off x="4286363" y="4367006"/>
          <a:ext cx="1300692" cy="69043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0C7E19-484A-4728-8E7A-F20059653367}">
      <dsp:nvSpPr>
        <dsp:cNvPr id="0" name=""/>
        <dsp:cNvSpPr/>
      </dsp:nvSpPr>
      <dsp:spPr>
        <a:xfrm>
          <a:off x="3251730" y="4377784"/>
          <a:ext cx="3369974" cy="6904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- </a:t>
          </a:r>
          <a:r>
            <a:rPr lang="ru-RU" sz="1000" kern="1200" dirty="0" smtClean="0"/>
            <a:t>поручение домашней работы, цель которой -закрепление соответствующего знания или навыка. </a:t>
          </a:r>
          <a:endParaRPr lang="ru-RU" sz="1000" kern="1200" dirty="0"/>
        </a:p>
      </dsp:txBody>
      <dsp:txXfrm>
        <a:off x="3251730" y="4377784"/>
        <a:ext cx="3369974" cy="69043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F455C4-7B6A-42AF-A94F-729E682155A1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071DEB-47C6-4A1B-AB57-73819884F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81329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448C33B-2858-4ED5-9BFC-C41778CCF412}" type="slidenum">
              <a:rPr lang="ru-RU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969820554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67123550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79136788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45066856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76980439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423428764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430122429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445209498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93262726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441274783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43290259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918648508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861919956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219427931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8485897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0153553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1940301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687458102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4280595622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53E73-F150-40C8-90C0-049EF9C8ED4F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93D32-F6CD-44CD-902A-87728F1FD8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774233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C0CFB-4EC9-47E2-B4CB-0337152FB89D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DC89F-FB10-452A-8B8B-902F0479C8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91620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D94ED-4113-4ACD-91B6-F422C9BD820D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BDA4D-CD54-40C9-BA91-5902DE38A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841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072714925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6E87-CC95-44CF-BA2C-2853A39F8330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81D6B-C4AD-484F-8402-DBC46F10F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51800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3A764-B04F-49CB-B0B1-21DBA7FFF4CC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92C79-4C1F-4F42-A817-F0322336F7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25852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E4BA7-16D3-44B1-8A31-2C50B721B913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99C2B-CBDB-4B3F-BAE5-3AB4A5727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64313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84375-254E-48CA-B3A3-555D5C169525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C7CE4-4702-4DDF-8209-7707E2918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69262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21A98-8204-4BD2-AE88-4DA22996E36E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BDA00-7A3B-4842-92C4-88787CE0B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85092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FBDF1-6E3D-4D1C-ACCB-D9C3D1B6480B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70F9F-EED4-4180-B08C-BA0B52C36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99190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39004-78D1-41D1-944E-C29988974A2D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8A4FF-9332-4644-9B63-EC3BB2B0E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03729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3E14A-468D-4990-8C88-7E664017BE4D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B6FCC-2AF5-41F2-85E5-222E68377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1537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11498701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34018393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407661285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51728642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4147800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2283207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73" r:id="rId1"/>
    <p:sldLayoutId id="2147484074" r:id="rId2"/>
    <p:sldLayoutId id="2147484075" r:id="rId3"/>
    <p:sldLayoutId id="2147484076" r:id="rId4"/>
    <p:sldLayoutId id="2147484077" r:id="rId5"/>
    <p:sldLayoutId id="2147484078" r:id="rId6"/>
    <p:sldLayoutId id="2147484079" r:id="rId7"/>
    <p:sldLayoutId id="2147484080" r:id="rId8"/>
    <p:sldLayoutId id="2147484081" r:id="rId9"/>
    <p:sldLayoutId id="2147484095" r:id="rId10"/>
    <p:sldLayoutId id="2147484096" r:id="rId11"/>
    <p:sldLayoutId id="2147484082" r:id="rId12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9pPr>
    </p:titleStyle>
    <p:bodyStyle>
      <a:lvl1pPr marL="396875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white rectangl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2052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25" dirty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85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7" r:id="rId10"/>
    <p:sldLayoutId id="2147484098" r:id="rId11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9pPr>
    </p:titleStyle>
    <p:bodyStyle>
      <a:lvl1pPr marL="396875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3" descr="white rectangl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100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25" dirty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13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04D617-F03F-4F5A-99B6-EBD7A18D28E4}" type="datetimeFigureOut">
              <a:rPr lang="en-US"/>
              <a:pPr>
                <a:defRPr/>
              </a:pPr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80C4597-486A-4EEF-BE28-22A2353B0C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Verdana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Verdana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Verdana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Verdan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95536" y="3365118"/>
            <a:ext cx="86055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06" y="214290"/>
            <a:ext cx="8929718" cy="218521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Arial" charset="0"/>
              <a:cs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Типология уроков по специальности фортепиано в музыкальной школе</a:t>
            </a:r>
            <a:endParaRPr lang="ru-RU" sz="40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3714752"/>
            <a:ext cx="77153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Антюфеева Ольга Александровна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преподаватель фортепиано                            ДМШ имени С.М. Старикова                            при ТГМПИ имени С. В. Рахманинова </a:t>
            </a:r>
            <a:endParaRPr lang="ru-RU" sz="32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50" y="6286520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Тамбов 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952878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1181664"/>
            <a:ext cx="9001156" cy="116955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3000" b="1" dirty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73050" indent="-27305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0850" indent="-45085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1714140819"/>
              </p:ext>
            </p:extLst>
          </p:nvPr>
        </p:nvGraphicFramePr>
        <p:xfrm>
          <a:off x="125174" y="908720"/>
          <a:ext cx="8821644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42844" y="44624"/>
            <a:ext cx="86776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Типы уроков по специальности фортепиано:</a:t>
            </a:r>
            <a:endParaRPr lang="ru-RU" sz="28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1181664"/>
            <a:ext cx="9001156" cy="116955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3000" b="1" dirty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73050" indent="-27305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0850" indent="-45085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1714140819"/>
              </p:ext>
            </p:extLst>
          </p:nvPr>
        </p:nvGraphicFramePr>
        <p:xfrm>
          <a:off x="125174" y="908720"/>
          <a:ext cx="8821644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42844" y="44624"/>
            <a:ext cx="86776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Типы уроков по специальности фортепиано:</a:t>
            </a:r>
            <a:endParaRPr lang="ru-RU" sz="28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2844" y="116632"/>
            <a:ext cx="9001156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Конечная цель урока по специальности заключает в себе следующие моменты :</a:t>
            </a:r>
            <a:endParaRPr lang="ru-RU" sz="32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3556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ученик должен: </a:t>
            </a:r>
          </a:p>
          <a:p>
            <a:pPr indent="3556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обогатить свои исполнительские знания; </a:t>
            </a:r>
          </a:p>
          <a:p>
            <a:pPr indent="3556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иметь ясное представление о содержании формах дальнейшей работы;</a:t>
            </a:r>
          </a:p>
          <a:p>
            <a:pPr indent="3556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получить «эмоциональную» зарядку к домашней работе. </a:t>
            </a:r>
          </a:p>
        </p:txBody>
      </p:sp>
      <p:sp>
        <p:nvSpPr>
          <p:cNvPr id="3" name="Правая фигурная скобка 2"/>
          <p:cNvSpPr/>
          <p:nvPr/>
        </p:nvSpPr>
        <p:spPr>
          <a:xfrm rot="5400000">
            <a:off x="4427985" y="-3123726"/>
            <a:ext cx="288029" cy="8640960"/>
          </a:xfrm>
          <a:prstGeom prst="rightBrace">
            <a:avLst>
              <a:gd name="adj1" fmla="val 8333"/>
              <a:gd name="adj2" fmla="val 49210"/>
            </a:avLst>
          </a:prstGeom>
          <a:ln w="762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8628" y="-27384"/>
            <a:ext cx="9072594" cy="55861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05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 должен не только обладать глубокими знаниями, но и очень высокой техникой педагогической работы: уметь правильно найти подход к каждому ученику, учитывая его индивидуальные особенности, уметь целесообразно использовать время урока, чтобы успеть проверить итоги домашней работы, и дать чёткие, запоминающиеся указания, и успеть оказать необходимую помощь на самом уроке.</a:t>
            </a: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А.П.Щапов</a:t>
            </a: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8628" y="-214338"/>
            <a:ext cx="8429652" cy="6755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05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95250" algn="just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" algn="just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Список используемой литературы:</a:t>
            </a:r>
          </a:p>
          <a:p>
            <a:pPr marL="95250" algn="just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" algn="just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Боровкова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Н. Д. Общие рекомендации по проведению урока специальности в музыкальной школе (в помощь начинающему педагогу) [Текст] // Теория и практика образования в современном мире: материалы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Междунар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конф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(г. Санкт-Петербург, февраль 2012 г.). — СПб.: Реноме, 2012. </a:t>
            </a:r>
          </a:p>
          <a:p>
            <a:pPr marL="95250" algn="just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Выдающиеся пианисты – педагоги о фортепианном искусстве / ред. С. М.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Хентова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– М – Л.: Музыка, 1966. </a:t>
            </a:r>
          </a:p>
          <a:p>
            <a:pPr marL="95250" algn="just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Как учить музыке одарённых детей / ред.Е. В.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Ключникова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М.: Классика  XXI, 2010.</a:t>
            </a:r>
          </a:p>
          <a:p>
            <a:pPr marL="95250" algn="just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Щапов А. Фортепианный урок в музыкальной школе и в училище - М.: Классика XXI, 2009.</a:t>
            </a:r>
          </a:p>
          <a:p>
            <a:pPr marL="95250" algn="just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" algn="just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548680"/>
            <a:ext cx="8929718" cy="65547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latin typeface="Times New Roman"/>
                <a:ea typeface="Calibri"/>
              </a:rPr>
              <a:t>Требования к современному уроку по ФГОС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000" dirty="0" smtClean="0">
              <a:latin typeface="Times New Roman"/>
              <a:ea typeface="Calibri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 smtClean="0">
                <a:latin typeface="Times New Roman"/>
                <a:ea typeface="Calibri"/>
              </a:rPr>
              <a:t>Урок обязан иметь личностно-ориентированный, индивидуальный характер.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 smtClean="0">
                <a:latin typeface="Times New Roman"/>
                <a:ea typeface="Calibri"/>
              </a:rPr>
              <a:t>В приоритете самостоятельная работа ученика, а не учителя.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 smtClean="0">
                <a:latin typeface="Times New Roman"/>
                <a:ea typeface="Calibri"/>
              </a:rPr>
              <a:t>Осуществляется практический, </a:t>
            </a:r>
            <a:r>
              <a:rPr lang="ru-RU" sz="2400" dirty="0" err="1" smtClean="0">
                <a:latin typeface="Times New Roman"/>
                <a:ea typeface="Calibri"/>
              </a:rPr>
              <a:t>деятельностный</a:t>
            </a:r>
            <a:r>
              <a:rPr lang="ru-RU" sz="2400" dirty="0" smtClean="0">
                <a:latin typeface="Times New Roman"/>
                <a:ea typeface="Calibri"/>
              </a:rPr>
              <a:t> подход.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 smtClean="0">
                <a:latin typeface="Times New Roman"/>
                <a:ea typeface="Calibri"/>
              </a:rPr>
              <a:t>Каждый урок направлен на развитие универсальных учебных действий (УУД): личностных, коммуникативных, регулятивных и познавательных.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 smtClean="0">
                <a:latin typeface="Times New Roman"/>
                <a:ea typeface="Calibri"/>
              </a:rPr>
              <a:t>Авторитарный стиль общения между учеником и учителем уходит в прошлое. Теперь задача учителя — помогать в освоении новых знаний и направлять учебный процесс.</a:t>
            </a:r>
          </a:p>
          <a:p>
            <a:pPr marL="355600" indent="-3556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55600" indent="-355600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endParaRPr lang="ru-RU" sz="24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85720" y="-142900"/>
            <a:ext cx="8858280" cy="79098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урок специальности имеет свои цели, которые ведут к достижению одной, более глобальной – научить играть самостоятельно, играть правильно, осмысленно передавать характер исполняемого. </a:t>
            </a: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самого начала занятий, с первых уроков, педагог должен проявить такт, доброжелательность, терпимость по отношению к ученикам, чтобы завоевать их доверие, должен вызвать интерес к музыке, желание научиться «самому» играть. «Именно в этот период решается вопрос о том, быть или не быть ребенку музыкантом»    </a:t>
            </a: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С.И.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Савшинский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07504" y="605008"/>
            <a:ext cx="8750776" cy="4255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Процесс обучения состоит:</a:t>
            </a:r>
            <a:endParaRPr lang="ru-RU" sz="40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ознакомления с фактами;</a:t>
            </a: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обобщение новых знаний;</a:t>
            </a: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их закрепление;</a:t>
            </a: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усвоение навыков и привычек;</a:t>
            </a: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 связь теории и практики;</a:t>
            </a: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6) проверка достигнутых результатов.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8942" y="605008"/>
            <a:ext cx="8750776" cy="4316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Специфика уроков в ДМШ</a:t>
            </a:r>
            <a:r>
              <a:rPr lang="ru-RU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по специальности в музыкальной школе состоит из анализа, редактирования, овладения новыми навыками (приемами игры) и знаниями, проработкой сложных мест изучаемого материала, овладением целостности изучаемого материала или его части, а также указания, что необходимо сделать самостоятельно до следующего занятия (домашнее задание).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42844" y="571480"/>
            <a:ext cx="8858312" cy="3643338"/>
          </a:xfrm>
        </p:spPr>
        <p:txBody>
          <a:bodyPr/>
          <a:lstStyle/>
          <a:p>
            <a:pPr algn="ctr">
              <a:buNone/>
            </a:pPr>
            <a:r>
              <a:rPr lang="ru-RU" sz="2800" b="1" i="1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>В построении урока труднее всего на уроке найти время для вспомогательных форм: упражнений, для игры по слуху, для игры с листа.</a:t>
            </a:r>
          </a:p>
          <a:p>
            <a:pPr algn="ctr">
              <a:buNone/>
            </a:pPr>
            <a:r>
              <a:rPr lang="ru-RU" sz="2800" b="1" i="1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>Ключ к разрешению вопроса лежит, очевидно, в воспитательной работе: нужно, чтобы ученик понял —, или хотя бы, поверил </a:t>
            </a:r>
            <a:r>
              <a:rPr lang="ru-RU" sz="2800" b="1" i="1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</a:rPr>
              <a:t>—</a:t>
            </a:r>
            <a:r>
              <a:rPr lang="ru-RU" sz="2800" b="1" i="1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> что надо работать над упражнениями, игрой по слуху и читкой с листа каждый день, независимо от того, часто или не часто педагог проверяет эту работу. </a:t>
            </a:r>
          </a:p>
          <a:p>
            <a:pPr algn="ctr">
              <a:buNone/>
            </a:pPr>
            <a:r>
              <a:rPr lang="ru-RU" sz="2400" b="1" i="1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>                                                         </a:t>
            </a:r>
            <a:r>
              <a:rPr lang="ru-RU" sz="2800" b="1" i="1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>    А.П.Щапов</a:t>
            </a:r>
            <a:r>
              <a:rPr lang="ru-RU" sz="2800" b="1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>. </a:t>
            </a:r>
            <a:endParaRPr lang="ru-RU" sz="2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3256" y="-285776"/>
            <a:ext cx="8750776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Планирование урока помогает сделать урок целеустремленным, собранным, дает возможность экономить время. </a:t>
            </a: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Выполнение целей каждого урока в отдельности зависит от многих факторов: психические и физические особенности ученика, эмоциональное состояние на уроке, подготовленность ученика к уроку и др., в том числе и от правильного выбора вида и типа урока. </a:t>
            </a:r>
          </a:p>
          <a:p>
            <a:pPr marL="95250" fontAlgn="auto">
              <a:spcBef>
                <a:spcPts val="0"/>
              </a:spcBef>
              <a:spcAft>
                <a:spcPts val="0"/>
              </a:spcAft>
              <a:tabLst>
                <a:tab pos="355600" algn="l"/>
              </a:tabLst>
              <a:defRPr/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136904" cy="998984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600" i="1" u="sng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 урока игры на фортепиано: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63822099"/>
              </p:ext>
            </p:extLst>
          </p:nvPr>
        </p:nvGraphicFramePr>
        <p:xfrm>
          <a:off x="323528" y="1268760"/>
          <a:ext cx="842493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28596" y="731520"/>
            <a:ext cx="8429684" cy="3483298"/>
          </a:xfrm>
        </p:spPr>
        <p:txBody>
          <a:bodyPr/>
          <a:lstStyle/>
          <a:p>
            <a:pPr algn="ctr">
              <a:buNone/>
            </a:pPr>
            <a:r>
              <a:rPr lang="ru-RU" sz="2400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> </a:t>
            </a:r>
            <a:r>
              <a:rPr lang="ru-RU" sz="3200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>В теории и практике обучения ведущее значение отводится следующим               </a:t>
            </a:r>
            <a:r>
              <a:rPr lang="ru-RU" sz="3200" b="1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>типологиям уроков</a:t>
            </a:r>
            <a:r>
              <a:rPr lang="ru-RU" sz="3200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>: </a:t>
            </a:r>
          </a:p>
          <a:p>
            <a:pPr algn="ctr">
              <a:buNone/>
            </a:pPr>
            <a:r>
              <a:rPr lang="ru-RU" sz="3200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/>
            </a:r>
            <a:br>
              <a:rPr lang="ru-RU" sz="3200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</a:br>
            <a:r>
              <a:rPr lang="ru-RU" sz="3200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>- </a:t>
            </a:r>
            <a:r>
              <a:rPr lang="ru-RU" sz="3200" b="1" i="1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>по основной дидактической цели; </a:t>
            </a:r>
            <a:br>
              <a:rPr lang="ru-RU" sz="3200" b="1" i="1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</a:br>
            <a:r>
              <a:rPr lang="ru-RU" sz="3200" b="1" i="1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>- по основному способу их проведения; </a:t>
            </a:r>
            <a:br>
              <a:rPr lang="ru-RU" sz="3200" b="1" i="1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</a:br>
            <a:r>
              <a:rPr lang="ru-RU" sz="3200" b="1" i="1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>- по основным этапам учебного процесса</a:t>
            </a:r>
            <a:r>
              <a:rPr lang="ru-RU" sz="3200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>. 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reen Segoe 4-3 template-template_April-17-2007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1_Green Swirls Segoe Template_TP10286739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1_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TS010286748</Template>
  <TotalTime>1956</TotalTime>
  <Words>826</Words>
  <Application>Microsoft Office PowerPoint</Application>
  <PresentationFormat>Экран (4:3)</PresentationFormat>
  <Paragraphs>85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Green Segoe 4-3 template-template_April-17-2007</vt:lpstr>
      <vt:lpstr>Белый текст и шрифт Courier для слайдов с кодом</vt:lpstr>
      <vt:lpstr>1_Green Swirls Segoe Template_TP10286739</vt:lpstr>
      <vt:lpstr>1_Белый текст и шрифт Courier для слайдов с кодом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Схема урока игры на фортепиано: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UDOD</cp:lastModifiedBy>
  <cp:revision>259</cp:revision>
  <dcterms:modified xsi:type="dcterms:W3CDTF">2020-07-29T12:54:59Z</dcterms:modified>
</cp:coreProperties>
</file>