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08788" cy="98329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C8E8-9593-4A64-9A0C-DEFD769CCF9C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B1F21A-C96C-49FA-B140-47F63A8B0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C8E8-9593-4A64-9A0C-DEFD769CCF9C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F21A-C96C-49FA-B140-47F63A8B0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C8E8-9593-4A64-9A0C-DEFD769CCF9C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F21A-C96C-49FA-B140-47F63A8B0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C8E8-9593-4A64-9A0C-DEFD769CCF9C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B1F21A-C96C-49FA-B140-47F63A8B0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C8E8-9593-4A64-9A0C-DEFD769CCF9C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F21A-C96C-49FA-B140-47F63A8B0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C8E8-9593-4A64-9A0C-DEFD769CCF9C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F21A-C96C-49FA-B140-47F63A8B0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C8E8-9593-4A64-9A0C-DEFD769CCF9C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4B1F21A-C96C-49FA-B140-47F63A8B0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C8E8-9593-4A64-9A0C-DEFD769CCF9C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F21A-C96C-49FA-B140-47F63A8B0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C8E8-9593-4A64-9A0C-DEFD769CCF9C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F21A-C96C-49FA-B140-47F63A8B0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C8E8-9593-4A64-9A0C-DEFD769CCF9C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F21A-C96C-49FA-B140-47F63A8B0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C8E8-9593-4A64-9A0C-DEFD769CCF9C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F21A-C96C-49FA-B140-47F63A8B0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88C8E8-9593-4A64-9A0C-DEFD769CCF9C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B1F21A-C96C-49FA-B140-47F63A8B0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>
            <a:normAutofit fontScale="90000"/>
          </a:bodyPr>
          <a:lstStyle/>
          <a:p>
            <a:pPr lvl="0" algn="ctr"/>
            <a:r>
              <a:rPr kumimoji="0" lang="tt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класс (рус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төркеме өчен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татар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теленнән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кереш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контроль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эш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6" algn="ctr" rtl="0">
              <a:spcBef>
                <a:spcPct val="0"/>
              </a:spcBef>
            </a:pPr>
            <a:r>
              <a:rPr lang="ru-RU" sz="2400" b="1" dirty="0" smtClean="0"/>
              <a:t> II </a:t>
            </a:r>
            <a:r>
              <a:rPr lang="ru-RU" sz="2400" b="1" dirty="0" err="1" smtClean="0"/>
              <a:t>нче</a:t>
            </a:r>
            <a:r>
              <a:rPr lang="ru-RU" sz="2400" b="1" dirty="0" smtClean="0"/>
              <a:t> вариант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err="1"/>
              <a:t>Тәрҗемә итегез</a:t>
            </a:r>
            <a:r>
              <a:rPr lang="ru-RU" b="1" dirty="0"/>
              <a:t>. (5 б.)</a:t>
            </a:r>
            <a:endParaRPr lang="ru-RU" dirty="0"/>
          </a:p>
          <a:p>
            <a:r>
              <a:rPr lang="ru-RU" dirty="0"/>
              <a:t>Экзамен; </a:t>
            </a:r>
            <a:endParaRPr lang="ru-RU" dirty="0" smtClean="0"/>
          </a:p>
          <a:p>
            <a:r>
              <a:rPr lang="ru-RU" dirty="0" smtClean="0"/>
              <a:t>закончил </a:t>
            </a:r>
            <a:r>
              <a:rPr lang="ru-RU" dirty="0"/>
              <a:t>школу; </a:t>
            </a:r>
            <a:endParaRPr lang="ru-RU" dirty="0" smtClean="0"/>
          </a:p>
          <a:p>
            <a:r>
              <a:rPr lang="ru-RU" dirty="0" smtClean="0"/>
              <a:t>хотят </a:t>
            </a:r>
            <a:r>
              <a:rPr lang="ru-RU" dirty="0"/>
              <a:t>поступить в ВУЗы; </a:t>
            </a:r>
            <a:endParaRPr lang="ru-RU" dirty="0" smtClean="0"/>
          </a:p>
          <a:p>
            <a:r>
              <a:rPr lang="ru-RU" dirty="0" smtClean="0"/>
              <a:t>нет </a:t>
            </a:r>
            <a:r>
              <a:rPr lang="ru-RU" dirty="0"/>
              <a:t>желания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ученики, закончившие нашу школу.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err="1"/>
              <a:t>Исемнәрдән сыйфатлар</a:t>
            </a:r>
            <a:r>
              <a:rPr lang="ru-RU" b="1" dirty="0"/>
              <a:t> </a:t>
            </a:r>
            <a:r>
              <a:rPr lang="ru-RU" b="1" dirty="0" err="1"/>
              <a:t>ясагыз</a:t>
            </a:r>
            <a:r>
              <a:rPr lang="ru-RU" b="1" dirty="0"/>
              <a:t>, </a:t>
            </a:r>
            <a:r>
              <a:rPr lang="ru-RU" b="1" dirty="0" err="1"/>
              <a:t>алар</a:t>
            </a:r>
            <a:r>
              <a:rPr lang="ru-RU" b="1" dirty="0"/>
              <a:t> </a:t>
            </a:r>
            <a:r>
              <a:rPr lang="ru-RU" b="1" dirty="0" err="1"/>
              <a:t>белән җөмләләр төзегез.</a:t>
            </a:r>
            <a:r>
              <a:rPr lang="ru-RU" b="1" dirty="0"/>
              <a:t> (6 б.)</a:t>
            </a:r>
            <a:endParaRPr lang="ru-RU" dirty="0"/>
          </a:p>
          <a:p>
            <a:r>
              <a:rPr lang="ru-RU" dirty="0" err="1"/>
              <a:t>Белем</a:t>
            </a:r>
            <a:r>
              <a:rPr lang="ru-RU" dirty="0"/>
              <a:t>, </a:t>
            </a:r>
            <a:r>
              <a:rPr lang="ru-RU" dirty="0" err="1"/>
              <a:t>сәләт, моң.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Спросите у друга: (6 б.)</a:t>
            </a:r>
            <a:endParaRPr lang="ru-RU" dirty="0"/>
          </a:p>
          <a:p>
            <a:pPr lvl="0"/>
            <a:r>
              <a:rPr lang="ru-RU" dirty="0"/>
              <a:t>как провёл он каникулы;</a:t>
            </a:r>
          </a:p>
          <a:p>
            <a:pPr lvl="0"/>
            <a:r>
              <a:rPr lang="ru-RU" dirty="0"/>
              <a:t>кому он подарил цветы;</a:t>
            </a:r>
          </a:p>
          <a:p>
            <a:r>
              <a:rPr lang="ru-RU" dirty="0"/>
              <a:t>кого он поздравил с праздником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err="1"/>
              <a:t>Диалогка</a:t>
            </a:r>
            <a:r>
              <a:rPr lang="ru-RU" b="1" dirty="0"/>
              <a:t> </a:t>
            </a:r>
            <a:r>
              <a:rPr lang="ru-RU" b="1" dirty="0" err="1"/>
              <a:t>төшеп </a:t>
            </a:r>
            <a:r>
              <a:rPr lang="ru-RU" b="1" dirty="0"/>
              <a:t>калган </a:t>
            </a:r>
            <a:r>
              <a:rPr lang="ru-RU" b="1" dirty="0" err="1"/>
              <a:t>репликаларны</a:t>
            </a:r>
            <a:r>
              <a:rPr lang="ru-RU" b="1" dirty="0"/>
              <a:t> </a:t>
            </a:r>
            <a:r>
              <a:rPr lang="ru-RU" b="1" dirty="0" err="1"/>
              <a:t>өстәгез</a:t>
            </a:r>
            <a:r>
              <a:rPr lang="ru-RU" b="1" dirty="0"/>
              <a:t>. (6 б.)</a:t>
            </a:r>
            <a:endParaRPr lang="ru-RU" dirty="0"/>
          </a:p>
          <a:p>
            <a:pPr lvl="0"/>
            <a:r>
              <a:rPr lang="ru-RU" dirty="0"/>
              <a:t>... ?</a:t>
            </a:r>
          </a:p>
          <a:p>
            <a:pPr lvl="0"/>
            <a:r>
              <a:rPr lang="ru-RU" dirty="0" err="1"/>
              <a:t>Әйе, миңа күбрәк эшче</a:t>
            </a:r>
            <a:r>
              <a:rPr lang="ru-RU" dirty="0"/>
              <a:t> </a:t>
            </a:r>
            <a:r>
              <a:rPr lang="ru-RU" dirty="0" err="1"/>
              <a:t>профессияләре ошый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... ?</a:t>
            </a:r>
          </a:p>
          <a:p>
            <a:pPr lvl="0"/>
            <a:r>
              <a:rPr lang="ru-RU" dirty="0" err="1"/>
              <a:t>Әлбәттә, кимендә урта</a:t>
            </a:r>
            <a:r>
              <a:rPr lang="ru-RU" dirty="0"/>
              <a:t> </a:t>
            </a:r>
            <a:r>
              <a:rPr lang="ru-RU" dirty="0" err="1"/>
              <a:t>профессиональ</a:t>
            </a:r>
            <a:r>
              <a:rPr lang="ru-RU" dirty="0"/>
              <a:t> </a:t>
            </a:r>
            <a:r>
              <a:rPr lang="ru-RU" dirty="0" err="1"/>
              <a:t>белем</a:t>
            </a:r>
            <a:r>
              <a:rPr lang="ru-RU" dirty="0"/>
              <a:t> </a:t>
            </a:r>
            <a:r>
              <a:rPr lang="ru-RU" dirty="0" err="1"/>
              <a:t>кирәк.</a:t>
            </a:r>
            <a:endParaRPr lang="ru-RU" dirty="0"/>
          </a:p>
          <a:p>
            <a:pPr lvl="0"/>
            <a:r>
              <a:rPr lang="ru-RU" dirty="0"/>
              <a:t>... ?</a:t>
            </a:r>
          </a:p>
          <a:p>
            <a:pPr lvl="0"/>
            <a:r>
              <a:rPr lang="ru-RU" dirty="0" err="1"/>
              <a:t>Хезмәт хакы</a:t>
            </a:r>
            <a:r>
              <a:rPr lang="ru-RU" dirty="0"/>
              <a:t> </a:t>
            </a:r>
            <a:r>
              <a:rPr lang="ru-RU" dirty="0" err="1"/>
              <a:t>беренче</a:t>
            </a:r>
            <a:r>
              <a:rPr lang="ru-RU" dirty="0"/>
              <a:t> </a:t>
            </a:r>
            <a:r>
              <a:rPr lang="ru-RU" dirty="0" err="1"/>
              <a:t>планда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 “Минем </a:t>
            </a:r>
            <a:r>
              <a:rPr lang="ru-RU" b="1" dirty="0" err="1"/>
              <a:t>киләчәктә сайлаячак</a:t>
            </a:r>
            <a:r>
              <a:rPr lang="ru-RU" b="1" dirty="0"/>
              <a:t> </a:t>
            </a:r>
            <a:r>
              <a:rPr lang="ru-RU" b="1" dirty="0" err="1"/>
              <a:t>һөнәрем</a:t>
            </a:r>
            <a:r>
              <a:rPr lang="ru-RU" b="1" dirty="0"/>
              <a:t>” </a:t>
            </a:r>
            <a:endParaRPr lang="ru-RU" b="1" dirty="0" smtClean="0"/>
          </a:p>
          <a:p>
            <a:pPr lvl="0">
              <a:buNone/>
            </a:pPr>
            <a:endParaRPr lang="ru-RU" b="1" dirty="0"/>
          </a:p>
          <a:p>
            <a:pPr lvl="0">
              <a:buNone/>
            </a:pPr>
            <a:r>
              <a:rPr lang="ru-RU" b="1" dirty="0" smtClean="0"/>
              <a:t>     </a:t>
            </a:r>
            <a:r>
              <a:rPr lang="ru-RU" b="1" dirty="0" err="1" smtClean="0"/>
              <a:t>темасына</a:t>
            </a:r>
            <a:r>
              <a:rPr lang="ru-RU" b="1" dirty="0" smtClean="0"/>
              <a:t> </a:t>
            </a:r>
            <a:r>
              <a:rPr lang="ru-RU" b="1" dirty="0" err="1"/>
              <a:t>үз фикерләрегезне языгыз</a:t>
            </a:r>
            <a:r>
              <a:rPr lang="ru-RU" b="1" dirty="0" smtClean="0"/>
              <a:t>.</a:t>
            </a:r>
          </a:p>
          <a:p>
            <a:pPr lvl="0">
              <a:buNone/>
            </a:pPr>
            <a:r>
              <a:rPr lang="ru-RU" b="1" dirty="0" smtClean="0"/>
              <a:t>                                                                  </a:t>
            </a:r>
            <a:r>
              <a:rPr lang="ru-RU" b="1" dirty="0"/>
              <a:t>(10 б.)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33- 30 б. – “5”;</a:t>
            </a:r>
          </a:p>
          <a:p>
            <a:r>
              <a:rPr lang="ru-RU" dirty="0"/>
              <a:t> 29-27 б.–“4</a:t>
            </a:r>
            <a:r>
              <a:rPr lang="ru-RU" dirty="0" smtClean="0"/>
              <a:t>”;</a:t>
            </a:r>
          </a:p>
          <a:p>
            <a:r>
              <a:rPr lang="ru-RU" dirty="0"/>
              <a:t> 26-24б. – “3</a:t>
            </a:r>
            <a:r>
              <a:rPr lang="ru-RU" dirty="0" smtClean="0"/>
              <a:t>”;</a:t>
            </a:r>
          </a:p>
          <a:p>
            <a:r>
              <a:rPr lang="ru-RU" dirty="0"/>
              <a:t> 23 б. – “2”.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tt-RU" b="1" dirty="0" smtClean="0"/>
          </a:p>
          <a:p>
            <a:pPr algn="ctr"/>
            <a:endParaRPr lang="tt-RU" b="1" dirty="0"/>
          </a:p>
          <a:p>
            <a:pPr algn="ctr"/>
            <a:r>
              <a:rPr lang="tt-RU" b="1" dirty="0" smtClean="0"/>
              <a:t>Эшегездә уңышлар телибез!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b="1" dirty="0" smtClean="0"/>
              <a:t>Максат:</a:t>
            </a:r>
            <a:r>
              <a:rPr lang="tt-RU" dirty="0" smtClean="0"/>
              <a:t> Өйрәнелгән кагыйдәләрне гомумиләштереп кабатлау, темаларның үзләштерелү дәрәҗәсен билгеләү.</a:t>
            </a:r>
            <a:endParaRPr lang="ru-RU" dirty="0" smtClean="0"/>
          </a:p>
          <a:p>
            <a:r>
              <a:rPr lang="ru-RU" b="1" dirty="0" err="1" smtClean="0"/>
              <a:t>Дәрес тибы</a:t>
            </a:r>
            <a:r>
              <a:rPr lang="ru-RU" b="1" dirty="0" smtClean="0"/>
              <a:t>:</a:t>
            </a:r>
            <a:r>
              <a:rPr lang="ru-RU" dirty="0" smtClean="0"/>
              <a:t> контроль.</a:t>
            </a:r>
          </a:p>
          <a:p>
            <a:r>
              <a:rPr lang="tt-RU" b="1" dirty="0" smtClean="0"/>
              <a:t>Б</a:t>
            </a:r>
            <a:r>
              <a:rPr lang="ru-RU" b="1" dirty="0" err="1" smtClean="0"/>
              <a:t>иремнәрне үтәү өчен, </a:t>
            </a:r>
            <a:r>
              <a:rPr lang="ru-RU" b="1" dirty="0" smtClean="0"/>
              <a:t>45 минут </a:t>
            </a:r>
            <a:r>
              <a:rPr lang="ru-RU" b="1" dirty="0" err="1" smtClean="0"/>
              <a:t>вакыт</a:t>
            </a:r>
            <a:r>
              <a:rPr lang="ru-RU" b="1" dirty="0" smtClean="0"/>
              <a:t> </a:t>
            </a:r>
            <a:r>
              <a:rPr lang="ru-RU" b="1" dirty="0" err="1" smtClean="0"/>
              <a:t>бирелә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/>
              <a:t>1 нче вариант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b="1" dirty="0" err="1"/>
              <a:t>Тәрҗемә итегез</a:t>
            </a:r>
            <a:r>
              <a:rPr lang="ru-RU" b="1" dirty="0"/>
              <a:t>. (5 б.)</a:t>
            </a:r>
            <a:endParaRPr lang="ru-RU" dirty="0"/>
          </a:p>
          <a:p>
            <a:pPr algn="ctr"/>
            <a:r>
              <a:rPr lang="ru-RU" dirty="0"/>
              <a:t>Контрольная работа</a:t>
            </a:r>
            <a:r>
              <a:rPr lang="ru-RU" dirty="0" smtClean="0"/>
              <a:t>;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перешёл в другой класс; </a:t>
            </a:r>
            <a:endParaRPr lang="ru-RU" dirty="0" smtClean="0"/>
          </a:p>
          <a:p>
            <a:pPr algn="ctr"/>
            <a:r>
              <a:rPr lang="ru-RU" dirty="0" smtClean="0"/>
              <a:t>необходимые </a:t>
            </a:r>
            <a:r>
              <a:rPr lang="ru-RU" dirty="0"/>
              <a:t>знания; </a:t>
            </a:r>
            <a:endParaRPr lang="ru-RU" dirty="0" smtClean="0"/>
          </a:p>
          <a:p>
            <a:pPr algn="ctr"/>
            <a:r>
              <a:rPr lang="ru-RU" dirty="0" smtClean="0"/>
              <a:t>нет </a:t>
            </a:r>
            <a:r>
              <a:rPr lang="ru-RU" dirty="0"/>
              <a:t>возможности</a:t>
            </a:r>
            <a:r>
              <a:rPr lang="ru-RU" dirty="0" smtClean="0"/>
              <a:t>;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нет условий.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err="1"/>
              <a:t>Исемнәрдән сыйфатлар</a:t>
            </a:r>
            <a:r>
              <a:rPr lang="ru-RU" b="1" dirty="0"/>
              <a:t> </a:t>
            </a:r>
            <a:r>
              <a:rPr lang="ru-RU" b="1" dirty="0" err="1"/>
              <a:t>ясагыз</a:t>
            </a:r>
            <a:r>
              <a:rPr lang="ru-RU" b="1" dirty="0"/>
              <a:t>, </a:t>
            </a:r>
            <a:r>
              <a:rPr lang="ru-RU" b="1" dirty="0" err="1"/>
              <a:t>алар</a:t>
            </a:r>
            <a:r>
              <a:rPr lang="ru-RU" b="1" dirty="0"/>
              <a:t> </a:t>
            </a:r>
            <a:r>
              <a:rPr lang="ru-RU" b="1" dirty="0" err="1"/>
              <a:t>белән җөмләләр төзегез.</a:t>
            </a:r>
            <a:r>
              <a:rPr lang="ru-RU" b="1" dirty="0"/>
              <a:t> (6 б.)</a:t>
            </a:r>
            <a:endParaRPr lang="ru-RU" dirty="0"/>
          </a:p>
          <a:p>
            <a:r>
              <a:rPr lang="ru-RU" dirty="0"/>
              <a:t>Талант, </a:t>
            </a:r>
            <a:r>
              <a:rPr lang="ru-RU" dirty="0" err="1"/>
              <a:t>кешелек</a:t>
            </a:r>
            <a:r>
              <a:rPr lang="ru-RU" dirty="0"/>
              <a:t>, </a:t>
            </a:r>
            <a:r>
              <a:rPr lang="ru-RU" dirty="0" err="1"/>
              <a:t>бәхет.</a:t>
            </a:r>
            <a:r>
              <a:rPr lang="ru-RU" dirty="0"/>
              <a:t> 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Спросите у друга: (6 б.)</a:t>
            </a:r>
            <a:endParaRPr lang="ru-RU" dirty="0"/>
          </a:p>
          <a:p>
            <a:pPr lvl="0"/>
            <a:r>
              <a:rPr lang="ru-RU" dirty="0"/>
              <a:t>как провёл он лето;</a:t>
            </a:r>
          </a:p>
          <a:p>
            <a:pPr lvl="0"/>
            <a:r>
              <a:rPr lang="ru-RU" dirty="0"/>
              <a:t>как прошёл в школе праздник;</a:t>
            </a:r>
          </a:p>
          <a:p>
            <a:pPr lvl="0"/>
            <a:r>
              <a:rPr lang="ru-RU" dirty="0"/>
              <a:t>есть ли новые учителя  в школе.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err="1"/>
              <a:t>Диалогка</a:t>
            </a:r>
            <a:r>
              <a:rPr lang="ru-RU" b="1" dirty="0"/>
              <a:t> </a:t>
            </a:r>
            <a:r>
              <a:rPr lang="ru-RU" b="1" dirty="0" err="1"/>
              <a:t>төшеп </a:t>
            </a:r>
            <a:r>
              <a:rPr lang="ru-RU" b="1" dirty="0"/>
              <a:t>калган </a:t>
            </a:r>
            <a:r>
              <a:rPr lang="ru-RU" b="1" dirty="0" err="1"/>
              <a:t>репликаларны</a:t>
            </a:r>
            <a:r>
              <a:rPr lang="ru-RU" b="1" dirty="0"/>
              <a:t> </a:t>
            </a:r>
            <a:r>
              <a:rPr lang="ru-RU" b="1" dirty="0" err="1"/>
              <a:t>өстәгез</a:t>
            </a:r>
            <a:r>
              <a:rPr lang="ru-RU" b="1" dirty="0"/>
              <a:t>. (6 б.)</a:t>
            </a:r>
            <a:endParaRPr lang="ru-RU" dirty="0"/>
          </a:p>
          <a:p>
            <a:pPr lvl="0"/>
            <a:r>
              <a:rPr lang="ru-RU" dirty="0"/>
              <a:t>... ?</a:t>
            </a:r>
          </a:p>
          <a:p>
            <a:pPr lvl="0"/>
            <a:r>
              <a:rPr lang="ru-RU" dirty="0" err="1"/>
              <a:t>Әйе, миңа күбрәк эшче</a:t>
            </a:r>
            <a:r>
              <a:rPr lang="ru-RU" dirty="0"/>
              <a:t> </a:t>
            </a:r>
            <a:r>
              <a:rPr lang="ru-RU" dirty="0" err="1"/>
              <a:t>профессияләре ошый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... ?</a:t>
            </a:r>
          </a:p>
          <a:p>
            <a:pPr lvl="0"/>
            <a:r>
              <a:rPr lang="ru-RU" dirty="0" err="1"/>
              <a:t>Әлбәттә, кимендә урта</a:t>
            </a:r>
            <a:r>
              <a:rPr lang="ru-RU" dirty="0"/>
              <a:t> </a:t>
            </a:r>
            <a:r>
              <a:rPr lang="ru-RU" dirty="0" err="1"/>
              <a:t>профессиональ</a:t>
            </a:r>
            <a:r>
              <a:rPr lang="ru-RU" dirty="0"/>
              <a:t> </a:t>
            </a:r>
            <a:r>
              <a:rPr lang="ru-RU" dirty="0" err="1"/>
              <a:t>белем</a:t>
            </a:r>
            <a:r>
              <a:rPr lang="ru-RU" dirty="0"/>
              <a:t> </a:t>
            </a:r>
            <a:r>
              <a:rPr lang="ru-RU" dirty="0" err="1"/>
              <a:t>кирәк.</a:t>
            </a:r>
            <a:endParaRPr lang="ru-RU" dirty="0"/>
          </a:p>
          <a:p>
            <a:pPr lvl="0"/>
            <a:r>
              <a:rPr lang="ru-RU" dirty="0"/>
              <a:t>... ?</a:t>
            </a:r>
          </a:p>
          <a:p>
            <a:pPr lvl="0"/>
            <a:r>
              <a:rPr lang="ru-RU" dirty="0" err="1"/>
              <a:t>Хезмәт хакы</a:t>
            </a:r>
            <a:r>
              <a:rPr lang="ru-RU" dirty="0"/>
              <a:t> </a:t>
            </a:r>
            <a:r>
              <a:rPr lang="ru-RU" dirty="0" err="1"/>
              <a:t>беренче</a:t>
            </a:r>
            <a:r>
              <a:rPr lang="ru-RU" dirty="0"/>
              <a:t> </a:t>
            </a:r>
            <a:r>
              <a:rPr lang="ru-RU" dirty="0" err="1"/>
              <a:t>планда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 “Минем </a:t>
            </a:r>
            <a:r>
              <a:rPr lang="ru-RU" b="1" dirty="0" err="1"/>
              <a:t>киләчәктә сайлаячак</a:t>
            </a:r>
            <a:r>
              <a:rPr lang="ru-RU" b="1" dirty="0"/>
              <a:t> </a:t>
            </a:r>
            <a:r>
              <a:rPr lang="ru-RU" b="1" dirty="0" err="1"/>
              <a:t>һөнәрем</a:t>
            </a:r>
            <a:r>
              <a:rPr lang="ru-RU" b="1" dirty="0"/>
              <a:t>” </a:t>
            </a:r>
            <a:endParaRPr lang="ru-RU" b="1" dirty="0" smtClean="0"/>
          </a:p>
          <a:p>
            <a:pPr lvl="0"/>
            <a:endParaRPr lang="ru-RU" b="1" dirty="0"/>
          </a:p>
          <a:p>
            <a:pPr lvl="0"/>
            <a:endParaRPr lang="ru-RU" b="1" dirty="0" smtClean="0"/>
          </a:p>
          <a:p>
            <a:pPr lvl="0">
              <a:buNone/>
            </a:pPr>
            <a:r>
              <a:rPr lang="ru-RU" b="1" dirty="0"/>
              <a:t> </a:t>
            </a:r>
            <a:r>
              <a:rPr lang="ru-RU" b="1" dirty="0" smtClean="0"/>
              <a:t>       </a:t>
            </a:r>
            <a:r>
              <a:rPr lang="ru-RU" b="1" dirty="0" err="1" smtClean="0"/>
              <a:t>темасына</a:t>
            </a:r>
            <a:r>
              <a:rPr lang="ru-RU" b="1" dirty="0" smtClean="0"/>
              <a:t> </a:t>
            </a:r>
            <a:r>
              <a:rPr lang="ru-RU" b="1" dirty="0" err="1"/>
              <a:t>үз фикерләрегезне языгыз</a:t>
            </a:r>
            <a:r>
              <a:rPr lang="ru-RU" b="1" dirty="0" smtClean="0"/>
              <a:t>.</a:t>
            </a:r>
          </a:p>
          <a:p>
            <a:pPr lvl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                       (</a:t>
            </a:r>
            <a:r>
              <a:rPr lang="ru-RU" b="1" dirty="0"/>
              <a:t>10 б.)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Бәяләү: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  </a:t>
            </a:r>
            <a:r>
              <a:rPr lang="ru-RU" dirty="0" smtClean="0"/>
              <a:t> </a:t>
            </a:r>
            <a:r>
              <a:rPr lang="ru-RU" dirty="0"/>
              <a:t>33- 30 б. – “5</a:t>
            </a:r>
            <a:r>
              <a:rPr lang="ru-RU" dirty="0" smtClean="0"/>
              <a:t>”;</a:t>
            </a:r>
          </a:p>
          <a:p>
            <a:endParaRPr lang="ru-RU" dirty="0"/>
          </a:p>
          <a:p>
            <a:r>
              <a:rPr lang="ru-RU" dirty="0"/>
              <a:t>    </a:t>
            </a:r>
            <a:r>
              <a:rPr lang="ru-RU" dirty="0" smtClean="0"/>
              <a:t>29-27 </a:t>
            </a:r>
            <a:r>
              <a:rPr lang="ru-RU" dirty="0"/>
              <a:t>б.–“4</a:t>
            </a:r>
            <a:r>
              <a:rPr lang="ru-RU" dirty="0" smtClean="0"/>
              <a:t>”;</a:t>
            </a:r>
          </a:p>
          <a:p>
            <a:endParaRPr lang="ru-RU" dirty="0"/>
          </a:p>
          <a:p>
            <a:r>
              <a:rPr lang="ru-RU" dirty="0"/>
              <a:t>    </a:t>
            </a:r>
            <a:r>
              <a:rPr lang="ru-RU" dirty="0" smtClean="0"/>
              <a:t>26-24б</a:t>
            </a:r>
            <a:r>
              <a:rPr lang="ru-RU" dirty="0"/>
              <a:t>. – “3</a:t>
            </a:r>
            <a:r>
              <a:rPr lang="ru-RU" dirty="0" smtClean="0"/>
              <a:t>”;</a:t>
            </a:r>
          </a:p>
          <a:p>
            <a:endParaRPr lang="ru-RU" dirty="0"/>
          </a:p>
          <a:p>
            <a:r>
              <a:rPr lang="ru-RU" dirty="0"/>
              <a:t>   </a:t>
            </a:r>
            <a:r>
              <a:rPr lang="ru-RU" dirty="0" smtClean="0"/>
              <a:t> </a:t>
            </a:r>
            <a:r>
              <a:rPr lang="ru-RU" dirty="0"/>
              <a:t>23 б. – “2”.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/>
              <a:t>11 </a:t>
            </a:r>
            <a:r>
              <a:rPr lang="ru-RU" b="1" dirty="0" smtClean="0"/>
              <a:t>класс(рус </a:t>
            </a:r>
            <a:r>
              <a:rPr lang="ru-RU" b="1" dirty="0" err="1" smtClean="0"/>
              <a:t>төркеме өчен</a:t>
            </a:r>
            <a:r>
              <a:rPr lang="ru-RU" b="1" dirty="0" smtClean="0"/>
              <a:t>) </a:t>
            </a:r>
          </a:p>
          <a:p>
            <a:pPr algn="ctr">
              <a:buNone/>
            </a:pPr>
            <a:r>
              <a:rPr lang="ru-RU" b="1" dirty="0"/>
              <a:t> </a:t>
            </a:r>
            <a:r>
              <a:rPr lang="ru-RU" b="1" dirty="0" smtClean="0"/>
              <a:t>         татар </a:t>
            </a:r>
            <a:r>
              <a:rPr lang="ru-RU" b="1" dirty="0" err="1"/>
              <a:t>теленнән</a:t>
            </a:r>
            <a:r>
              <a:rPr lang="ru-RU" b="1" dirty="0"/>
              <a:t> </a:t>
            </a:r>
            <a:endParaRPr lang="ru-RU" b="1" dirty="0" smtClean="0"/>
          </a:p>
          <a:p>
            <a:pPr algn="ctr">
              <a:buNone/>
            </a:pPr>
            <a:r>
              <a:rPr lang="ru-RU" b="1" dirty="0" err="1" smtClean="0"/>
              <a:t>кереш</a:t>
            </a:r>
            <a:r>
              <a:rPr lang="ru-RU" b="1" dirty="0" smtClean="0"/>
              <a:t> </a:t>
            </a:r>
            <a:r>
              <a:rPr lang="ru-RU" b="1" dirty="0"/>
              <a:t>контроль </a:t>
            </a:r>
            <a:r>
              <a:rPr lang="ru-RU" b="1" dirty="0" err="1"/>
              <a:t>эш</a:t>
            </a:r>
            <a:r>
              <a:rPr lang="ru-RU" b="1" dirty="0"/>
              <a:t>.</a:t>
            </a:r>
          </a:p>
          <a:p>
            <a:pPr>
              <a:buNone/>
            </a:pPr>
            <a:r>
              <a:rPr lang="ru-RU" b="1" dirty="0" smtClean="0"/>
              <a:t>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</TotalTime>
  <Words>279</Words>
  <Application>Microsoft Office PowerPoint</Application>
  <PresentationFormat>Экран (4:3)</PresentationFormat>
  <Paragraphs>73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11 класс (рус төркеме өчен) татар теленнән  кереш контроль эш. </vt:lpstr>
      <vt:lpstr>Слайд 2</vt:lpstr>
      <vt:lpstr>1 нче вариант </vt:lpstr>
      <vt:lpstr>Слайд 4</vt:lpstr>
      <vt:lpstr>Слайд 5</vt:lpstr>
      <vt:lpstr>Слайд 6</vt:lpstr>
      <vt:lpstr>Слайд 7</vt:lpstr>
      <vt:lpstr>Бәяләү:</vt:lpstr>
      <vt:lpstr>Слайд 9</vt:lpstr>
      <vt:lpstr> II нче вариант 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класс, рус төркеме өчен татар теленнән  кереш контроль эш. </dc:title>
  <dc:creator>Акашина</dc:creator>
  <cp:lastModifiedBy>Акашина</cp:lastModifiedBy>
  <cp:revision>4</cp:revision>
  <dcterms:created xsi:type="dcterms:W3CDTF">2020-08-10T09:31:37Z</dcterms:created>
  <dcterms:modified xsi:type="dcterms:W3CDTF">2020-08-17T06:39:50Z</dcterms:modified>
</cp:coreProperties>
</file>