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9609C-EA97-4B2F-B3A6-DC9FDFE6A2F3}" type="datetimeFigureOut">
              <a:rPr lang="ru-RU" smtClean="0"/>
              <a:t>пн 26.02.18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B901A58E-51B5-4677-AF8E-F8B8F3ED21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52564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9609C-EA97-4B2F-B3A6-DC9FDFE6A2F3}" type="datetimeFigureOut">
              <a:rPr lang="ru-RU" smtClean="0"/>
              <a:t>пн 26.02.18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1A58E-51B5-4677-AF8E-F8B8F3ED21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1157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9609C-EA97-4B2F-B3A6-DC9FDFE6A2F3}" type="datetimeFigureOut">
              <a:rPr lang="ru-RU" smtClean="0"/>
              <a:t>пн 26.02.18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1A58E-51B5-4677-AF8E-F8B8F3ED21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195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9609C-EA97-4B2F-B3A6-DC9FDFE6A2F3}" type="datetimeFigureOut">
              <a:rPr lang="ru-RU" smtClean="0"/>
              <a:t>пн 26.02.18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1A58E-51B5-4677-AF8E-F8B8F3ED21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215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DA99609C-EA97-4B2F-B3A6-DC9FDFE6A2F3}" type="datetimeFigureOut">
              <a:rPr lang="ru-RU" smtClean="0"/>
              <a:t>пн 26.02.18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B901A58E-51B5-4677-AF8E-F8B8F3ED21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1113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9609C-EA97-4B2F-B3A6-DC9FDFE6A2F3}" type="datetimeFigureOut">
              <a:rPr lang="ru-RU" smtClean="0"/>
              <a:t>пн 26.02.18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1A58E-51B5-4677-AF8E-F8B8F3ED21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374650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9609C-EA97-4B2F-B3A6-DC9FDFE6A2F3}" type="datetimeFigureOut">
              <a:rPr lang="ru-RU" smtClean="0"/>
              <a:t>пн 26.02.18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1A58E-51B5-4677-AF8E-F8B8F3ED21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733848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9609C-EA97-4B2F-B3A6-DC9FDFE6A2F3}" type="datetimeFigureOut">
              <a:rPr lang="ru-RU" smtClean="0"/>
              <a:t>пн 26.02.18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1A58E-51B5-4677-AF8E-F8B8F3ED21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947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9609C-EA97-4B2F-B3A6-DC9FDFE6A2F3}" type="datetimeFigureOut">
              <a:rPr lang="ru-RU" smtClean="0"/>
              <a:t>пн 26.02.18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1A58E-51B5-4677-AF8E-F8B8F3ED21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4987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9609C-EA97-4B2F-B3A6-DC9FDFE6A2F3}" type="datetimeFigureOut">
              <a:rPr lang="ru-RU" smtClean="0"/>
              <a:t>пн 26.02.18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1A58E-51B5-4677-AF8E-F8B8F3ED21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893407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9609C-EA97-4B2F-B3A6-DC9FDFE6A2F3}" type="datetimeFigureOut">
              <a:rPr lang="ru-RU" smtClean="0"/>
              <a:t>пн 26.02.18</a:t>
            </a:fld>
            <a:endParaRPr lang="ru-RU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1A58E-51B5-4677-AF8E-F8B8F3ED21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7471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DA99609C-EA97-4B2F-B3A6-DC9FDFE6A2F3}" type="datetimeFigureOut">
              <a:rPr lang="ru-RU" smtClean="0"/>
              <a:t>пн 26.02.18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B901A58E-51B5-4677-AF8E-F8B8F3ED21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14938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My favorite hobby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Introduce</a:t>
            </a:r>
            <a:r>
              <a:rPr lang="ru-RU" dirty="0" smtClean="0"/>
              <a:t>:</a:t>
            </a:r>
            <a:endParaRPr lang="en-US" dirty="0" smtClean="0"/>
          </a:p>
          <a:p>
            <a:r>
              <a:rPr lang="en-US" dirty="0" err="1" smtClean="0"/>
              <a:t>Demesheva</a:t>
            </a:r>
            <a:r>
              <a:rPr lang="en-US" dirty="0" smtClean="0"/>
              <a:t> </a:t>
            </a:r>
            <a:r>
              <a:rPr lang="en-US" dirty="0" err="1" smtClean="0"/>
              <a:t>Nadya</a:t>
            </a:r>
            <a:r>
              <a:rPr lang="en-US" dirty="0" smtClean="0"/>
              <a:t> 5 class</a:t>
            </a:r>
          </a:p>
        </p:txBody>
      </p:sp>
    </p:spTree>
    <p:extLst>
      <p:ext uri="{BB962C8B-B14F-4D97-AF65-F5344CB8AC3E}">
        <p14:creationId xmlns:p14="http://schemas.microsoft.com/office/powerpoint/2010/main" val="499625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2139" y="484632"/>
            <a:ext cx="10263170" cy="1609344"/>
          </a:xfrm>
        </p:spPr>
        <p:txBody>
          <a:bodyPr>
            <a:normAutofit/>
          </a:bodyPr>
          <a:lstStyle/>
          <a:p>
            <a:r>
              <a:rPr lang="en-US" dirty="0" smtClean="0"/>
              <a:t>For me life is a dance</a:t>
            </a:r>
            <a:br>
              <a:rPr lang="en-US" dirty="0" smtClean="0"/>
            </a:br>
            <a:r>
              <a:rPr lang="en-US" dirty="0" smtClean="0"/>
              <a:t>I can not imagine myself without it</a:t>
            </a:r>
            <a:endParaRPr lang="ru-RU" dirty="0"/>
          </a:p>
        </p:txBody>
      </p:sp>
      <p:pic>
        <p:nvPicPr>
          <p:cNvPr id="1026" name="Picture 2" descr="http://nagatinsky.com/upload/content/in_57333826cf5d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068" y="2093976"/>
            <a:ext cx="5533091" cy="4087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fredastaire.ru/uploads/posts/2014-03/1395605349_balnie_tanc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6159" y="1992375"/>
            <a:ext cx="6018869" cy="4189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oskar-st.ru/gallery/modern-danc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1274" y="3128399"/>
            <a:ext cx="4323644" cy="3516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3070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 think that every movement, swing, turn, makes the world brighter</a:t>
            </a:r>
            <a:endParaRPr lang="ru-RU" dirty="0"/>
          </a:p>
        </p:txBody>
      </p:sp>
      <p:pic>
        <p:nvPicPr>
          <p:cNvPr id="2052" name="Picture 4" descr="http://poledancebutovo.ru/images/3/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455" y="2093976"/>
            <a:ext cx="5500382" cy="4445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s01.yapfiles.ru/files/958469/ballet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8905" y="1607123"/>
            <a:ext cx="3223709" cy="4812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5099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 have been dancing since I was 7</a:t>
            </a:r>
            <a:br>
              <a:rPr lang="en-US" dirty="0" smtClean="0"/>
            </a:br>
            <a:r>
              <a:rPr lang="en-US" dirty="0" smtClean="0"/>
              <a:t>And it is passion of my life</a:t>
            </a:r>
            <a:endParaRPr lang="ru-RU" dirty="0"/>
          </a:p>
        </p:txBody>
      </p:sp>
      <p:pic>
        <p:nvPicPr>
          <p:cNvPr id="3096" name="Picture 24" descr="https://im0-tub-ru.yandex.net/i?id=0d63da406127a63b943dac572d8105f7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304" y="2340592"/>
            <a:ext cx="5524787" cy="3681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8" name="Picture 26" descr="https://im0-tub-ru.yandex.net/i?id=52551ed986073575915f7c0252b607e5-l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0733" y="2429849"/>
            <a:ext cx="5431263" cy="3503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00" name="Picture 28" descr="http://b1.culture.ru/c/618249.550x41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0339" y="3465844"/>
            <a:ext cx="4000788" cy="3004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8444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9848" y="484631"/>
            <a:ext cx="10058400" cy="2554133"/>
          </a:xfrm>
        </p:spPr>
        <p:txBody>
          <a:bodyPr>
            <a:normAutofit/>
          </a:bodyPr>
          <a:lstStyle/>
          <a:p>
            <a:r>
              <a:rPr lang="en-US" dirty="0" smtClean="0"/>
              <a:t>Dance and enjoy the fact that you are going. Believe me, there are no such of people who can not dance</a:t>
            </a:r>
            <a:endParaRPr lang="ru-RU" dirty="0"/>
          </a:p>
        </p:txBody>
      </p:sp>
      <p:pic>
        <p:nvPicPr>
          <p:cNvPr id="5122" name="Picture 2" descr="http://shkolatantsev.ru/obzory/images/ryRIx6Kh0FTVwtwabN9zo3LGUIemJ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212" y="3331729"/>
            <a:ext cx="5048250" cy="3143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4dancing.ru/files/u5304/5304832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3353" y="2910752"/>
            <a:ext cx="5715000" cy="3800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0497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Try,  you must succeed. And for someone dance will be a part of the life. </a:t>
            </a:r>
            <a:endParaRPr lang="ru-RU" dirty="0"/>
          </a:p>
        </p:txBody>
      </p:sp>
      <p:pic>
        <p:nvPicPr>
          <p:cNvPr id="4100" name="Picture 4" descr="http://koketka.my1.ru/2014/Mart14/dance_mix-tancy_dlja_detej_v_novorossijske-tancy_v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948" y="2093976"/>
            <a:ext cx="5372100" cy="384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project-nsk.ru/foto/dance%20school/klubnye-tantc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9875" y="2093976"/>
            <a:ext cx="4748934" cy="313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cvj1llwqcyay0evy.zippykid.netdna-cdn.com/wp-content/uploads/2015/08/ds-bharata-natyam-jiva-dance-all-arms_100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1144" y="2716009"/>
            <a:ext cx="4121607" cy="4121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6322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87782" y="484632"/>
            <a:ext cx="8440465" cy="1609344"/>
          </a:xfrm>
        </p:spPr>
        <p:txBody>
          <a:bodyPr>
            <a:normAutofit/>
          </a:bodyPr>
          <a:lstStyle/>
          <a:p>
            <a:r>
              <a:rPr lang="en-US" sz="8800" dirty="0" smtClean="0"/>
              <a:t>Dance to live!</a:t>
            </a:r>
            <a:endParaRPr lang="ru-RU" sz="8800" dirty="0"/>
          </a:p>
        </p:txBody>
      </p:sp>
      <p:pic>
        <p:nvPicPr>
          <p:cNvPr id="6146" name="Picture 2" descr="http://oskar-st.ru/gallery/sovr-dance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4002" y="1862859"/>
            <a:ext cx="7546397" cy="4778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895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Дерево">
  <a:themeElements>
    <a:clrScheme name="Дерево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Дерево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Дерево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TM03090434[[fn=Дерево]]</Template>
  <TotalTime>65</TotalTime>
  <Words>82</Words>
  <Application>Microsoft Office PowerPoint</Application>
  <PresentationFormat>Широкоэкранный</PresentationFormat>
  <Paragraphs>9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Cambria</vt:lpstr>
      <vt:lpstr>Rockwell</vt:lpstr>
      <vt:lpstr>Rockwell Condensed</vt:lpstr>
      <vt:lpstr>Wingdings</vt:lpstr>
      <vt:lpstr>Дерево</vt:lpstr>
      <vt:lpstr>My favorite hobby</vt:lpstr>
      <vt:lpstr>For me life is a dance I can not imagine myself without it</vt:lpstr>
      <vt:lpstr>I think that every movement, swing, turn, makes the world brighter</vt:lpstr>
      <vt:lpstr>I have been dancing since I was 7 And it is passion of my life</vt:lpstr>
      <vt:lpstr>Dance and enjoy the fact that you are going. Believe me, there are no such of people who can not dance</vt:lpstr>
      <vt:lpstr>Try,  you must succeed. And for someone dance will be a part of the life. </vt:lpstr>
      <vt:lpstr>Dance to live!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favourite hobby</dc:title>
  <dc:creator>Пользователь</dc:creator>
  <cp:lastModifiedBy>Пользователь</cp:lastModifiedBy>
  <cp:revision>8</cp:revision>
  <dcterms:created xsi:type="dcterms:W3CDTF">2018-02-25T22:27:45Z</dcterms:created>
  <dcterms:modified xsi:type="dcterms:W3CDTF">2018-02-25T23:32:57Z</dcterms:modified>
</cp:coreProperties>
</file>