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929718" cy="1196752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 ДЕТСКИЙ САД № 6»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204864"/>
            <a:ext cx="6959368" cy="200995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7600" b="1" i="1" dirty="0">
                <a:solidFill>
                  <a:srgbClr val="7030A0"/>
                </a:solidFill>
              </a:rPr>
              <a:t>«Что должен знать ребенок в возрасте 5  - 6 лет.»</a:t>
            </a:r>
            <a:br>
              <a:rPr lang="ru-RU" sz="17600" b="1" i="1" dirty="0">
                <a:solidFill>
                  <a:srgbClr val="7030A0"/>
                </a:solidFill>
              </a:rPr>
            </a:br>
            <a:br>
              <a:rPr lang="ru-RU" sz="17600" b="1" i="1" dirty="0">
                <a:solidFill>
                  <a:srgbClr val="7030A0"/>
                </a:solidFill>
              </a:rPr>
            </a:br>
            <a:br>
              <a:rPr lang="ru-RU" sz="17600" b="1" i="1" dirty="0">
                <a:solidFill>
                  <a:srgbClr val="7030A0"/>
                </a:solidFill>
              </a:rPr>
            </a:br>
            <a:r>
              <a:rPr lang="ru-RU" sz="11200" b="1" i="1" dirty="0">
                <a:solidFill>
                  <a:srgbClr val="7030A0"/>
                </a:solidFill>
              </a:rPr>
              <a:t>СОВЕТЫ РОДИТЕЛЯМ.</a:t>
            </a:r>
          </a:p>
          <a:p>
            <a:pPr algn="ctr"/>
            <a:endParaRPr lang="ru-RU" sz="11200" b="1" i="1" dirty="0">
              <a:solidFill>
                <a:srgbClr val="7030A0"/>
              </a:solidFill>
            </a:endParaRPr>
          </a:p>
          <a:p>
            <a:pPr algn="ctr"/>
            <a:endParaRPr lang="ru-RU" sz="4000" b="1" i="1" dirty="0">
              <a:solidFill>
                <a:srgbClr val="7030A0"/>
              </a:solidFill>
            </a:endParaRPr>
          </a:p>
          <a:p>
            <a:pPr algn="ctr"/>
            <a:endParaRPr lang="ru-RU" sz="4000" b="1" i="1" dirty="0">
              <a:solidFill>
                <a:srgbClr val="7030A0"/>
              </a:solidFill>
            </a:endParaRPr>
          </a:p>
          <a:p>
            <a:pPr algn="ctr"/>
            <a:r>
              <a:rPr lang="ru-RU" sz="8000" b="1" i="1" dirty="0">
                <a:solidFill>
                  <a:srgbClr val="7030A0"/>
                </a:solidFill>
              </a:rPr>
              <a:t>                                                    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b="1" i="1" dirty="0"/>
              <a:t>Математика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Знать цифры от 1 до 10; знаки: +,-,=,&lt;,&gt;.</a:t>
            </a:r>
          </a:p>
          <a:p>
            <a:pPr lvl="0"/>
            <a:r>
              <a:rPr lang="ru-RU" dirty="0"/>
              <a:t>Сравнивать предметы по величине(длине, ширине, высоте, толщине);</a:t>
            </a:r>
          </a:p>
          <a:p>
            <a:pPr lvl="0"/>
            <a:r>
              <a:rPr lang="ru-RU" dirty="0"/>
              <a:t>Группировать фигуры по разным признакам (форме, цвету, величине, толщине);</a:t>
            </a:r>
          </a:p>
          <a:p>
            <a:pPr lvl="0"/>
            <a:r>
              <a:rPr lang="ru-RU" dirty="0"/>
              <a:t>Ориентироваться на листе бумаги: слева, вверху, справа, внизу, в середине;</a:t>
            </a:r>
          </a:p>
          <a:p>
            <a:pPr lvl="0"/>
            <a:r>
              <a:rPr lang="ru-RU" dirty="0"/>
              <a:t>Называть день недели, какой был вчера, какой сегодня, какой будет завтра;</a:t>
            </a:r>
          </a:p>
          <a:p>
            <a:pPr lvl="0"/>
            <a:r>
              <a:rPr lang="ru-RU" dirty="0"/>
              <a:t>Измерять объем сосудов с помощью жидких и сыпучих веществ;</a:t>
            </a:r>
          </a:p>
          <a:p>
            <a:pPr lvl="0"/>
            <a:r>
              <a:rPr lang="ru-RU" dirty="0"/>
              <a:t>Раскладывать числа на меньшие составляющие, например: 5 это 2 и 3, 5 это 1 и 4 и т.д. </a:t>
            </a:r>
          </a:p>
          <a:p>
            <a:endParaRPr lang="ru-RU" dirty="0"/>
          </a:p>
        </p:txBody>
      </p:sp>
      <p:pic>
        <p:nvPicPr>
          <p:cNvPr id="5" name="Picture 2" descr="C:\Users\детский сад № 3\Desktop\clipart-number-1-10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579394"/>
            <a:ext cx="2055998" cy="1132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pPr algn="ctr"/>
            <a:r>
              <a:rPr lang="ru-RU" b="1" i="1" dirty="0"/>
              <a:t>Развитие речи: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Строить сложные предложения разных видов. Например, собрать предложение из предложенных слов;</a:t>
            </a:r>
          </a:p>
          <a:p>
            <a:pPr lvl="0"/>
            <a:r>
              <a:rPr lang="ru-RU" dirty="0"/>
              <a:t>Образовывать новые словосочетания, например, стол из дерева – деревянный стол. </a:t>
            </a:r>
          </a:p>
          <a:p>
            <a:pPr lvl="0"/>
            <a:r>
              <a:rPr lang="ru-RU" dirty="0"/>
              <a:t>Точно по смыслу употреблять в речи существительные, прилагательные, глаголы, наречия, числительные, предлоги;</a:t>
            </a:r>
          </a:p>
          <a:p>
            <a:pPr lvl="0"/>
            <a:r>
              <a:rPr lang="ru-RU" dirty="0"/>
              <a:t>Называть обобщающим словом предметы, относящиеся к группам «Посуда», «Одежда», «Мебель», «Музыкальные инструменты»</a:t>
            </a:r>
          </a:p>
          <a:p>
            <a:pPr lvl="0"/>
            <a:r>
              <a:rPr lang="ru-RU" dirty="0"/>
              <a:t>Объяснять содержание пословиц;</a:t>
            </a:r>
          </a:p>
          <a:p>
            <a:pPr lvl="0"/>
            <a:r>
              <a:rPr lang="ru-RU" dirty="0"/>
              <a:t>Пересказывать содержание сказки;</a:t>
            </a:r>
          </a:p>
          <a:p>
            <a:pPr lvl="0"/>
            <a:r>
              <a:rPr lang="ru-RU" dirty="0"/>
              <a:t>Придумывать окончание к рассказу;</a:t>
            </a:r>
          </a:p>
          <a:p>
            <a:pPr lvl="0"/>
            <a:r>
              <a:rPr lang="ru-RU" dirty="0"/>
              <a:t>Определять место звука в слове: в начале, в середине, в конце слова.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i="1" dirty="0"/>
            </a:br>
            <a:br>
              <a:rPr lang="ru-RU" b="1" i="1" dirty="0"/>
            </a:br>
            <a:br>
              <a:rPr lang="ru-RU" b="1" i="1" dirty="0"/>
            </a:br>
            <a:r>
              <a:rPr lang="ru-RU" b="1" i="1" dirty="0"/>
              <a:t>Окружающий мир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Называть свою фамилию, имя и отчество родителей, место их работы;</a:t>
            </a:r>
          </a:p>
          <a:p>
            <a:pPr lvl="0"/>
            <a:r>
              <a:rPr lang="ru-RU" dirty="0"/>
              <a:t>Домашний адрес;</a:t>
            </a:r>
          </a:p>
          <a:p>
            <a:pPr lvl="0"/>
            <a:r>
              <a:rPr lang="ru-RU" dirty="0"/>
              <a:t>Знать название города, в котором живет, название столицы Родины, знать название нашей планеты;</a:t>
            </a:r>
          </a:p>
          <a:p>
            <a:pPr lvl="0"/>
            <a:r>
              <a:rPr lang="ru-RU" dirty="0"/>
              <a:t>Знать название основных профессий людей. Объяснить чем характерны эти профессии, какую пользу приносят  людям.</a:t>
            </a:r>
          </a:p>
          <a:p>
            <a:pPr lvl="0"/>
            <a:r>
              <a:rPr lang="ru-RU" dirty="0"/>
              <a:t>Распознавать 5 – 6 видов птиц, насекомых, диких и домашних животных;</a:t>
            </a:r>
          </a:p>
          <a:p>
            <a:pPr lvl="0"/>
            <a:r>
              <a:rPr lang="ru-RU" dirty="0"/>
              <a:t>Распознавать 5 – 6 видов цветов, кустарников, деревьев;</a:t>
            </a:r>
          </a:p>
          <a:p>
            <a:pPr lvl="0"/>
            <a:r>
              <a:rPr lang="ru-RU" dirty="0"/>
              <a:t>Классифицировать предметы: посуда(чайная, столовая, кухонная),одежда(зимняя, летняя, демисезонная)</a:t>
            </a:r>
          </a:p>
          <a:p>
            <a:pPr lvl="0"/>
            <a:r>
              <a:rPr lang="ru-RU" dirty="0"/>
              <a:t>Делать выводы о взаимосвязях и закономерностях в природе.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Рисование</a:t>
            </a:r>
            <a:endParaRPr lang="ru-RU" dirty="0">
              <a:solidFill>
                <a:srgbClr val="7030A0"/>
              </a:solidFill>
            </a:endParaRPr>
          </a:p>
          <a:p>
            <a:pPr lvl="0"/>
            <a:r>
              <a:rPr lang="ru-RU" dirty="0"/>
              <a:t>Изображать предметы с натуры;</a:t>
            </a:r>
          </a:p>
          <a:p>
            <a:pPr lvl="0"/>
            <a:r>
              <a:rPr lang="ru-RU" dirty="0"/>
              <a:t>Уметь смешивать краски для получение нужного цвета;</a:t>
            </a:r>
          </a:p>
          <a:p>
            <a:pPr lvl="0"/>
            <a:r>
              <a:rPr lang="ru-RU" dirty="0"/>
              <a:t>передавать в рисунке фигуру человека, животного;</a:t>
            </a:r>
          </a:p>
          <a:p>
            <a:pPr lvl="0"/>
            <a:r>
              <a:rPr lang="ru-RU" dirty="0"/>
              <a:t>Располагать изображение на всем  листе, на широкой полосе;</a:t>
            </a:r>
          </a:p>
          <a:p>
            <a:r>
              <a:rPr lang="ru-RU" b="1" i="1" dirty="0">
                <a:solidFill>
                  <a:srgbClr val="7030A0"/>
                </a:solidFill>
              </a:rPr>
              <a:t>Лепка</a:t>
            </a:r>
            <a:endParaRPr lang="ru-RU" dirty="0">
              <a:solidFill>
                <a:srgbClr val="7030A0"/>
              </a:solidFill>
            </a:endParaRPr>
          </a:p>
          <a:p>
            <a:pPr lvl="0"/>
            <a:r>
              <a:rPr lang="ru-RU" dirty="0"/>
              <a:t>Лепить знакомые предметы с натуры и по представлению;</a:t>
            </a:r>
          </a:p>
          <a:p>
            <a:pPr lvl="0"/>
            <a:r>
              <a:rPr lang="ru-RU" dirty="0"/>
              <a:t>Лепить фигуру человека и животного;</a:t>
            </a:r>
          </a:p>
          <a:p>
            <a:pPr lvl="0"/>
            <a:r>
              <a:rPr lang="ru-RU" dirty="0"/>
              <a:t>делать стекой </a:t>
            </a:r>
            <a:r>
              <a:rPr lang="ru-RU" dirty="0" err="1"/>
              <a:t>прорезание</a:t>
            </a:r>
            <a:r>
              <a:rPr lang="ru-RU" dirty="0"/>
              <a:t> и процарапывание для передачи характерных особенностей предмета;</a:t>
            </a:r>
          </a:p>
          <a:p>
            <a:pPr lvl="0"/>
            <a:r>
              <a:rPr lang="ru-RU" dirty="0"/>
              <a:t>Лепить предметы из целого куска с помощью приемов вдавливания, оттягивания, ленточным способом.</a:t>
            </a:r>
          </a:p>
          <a:p>
            <a:r>
              <a:rPr lang="ru-RU" b="1" i="1" dirty="0">
                <a:solidFill>
                  <a:srgbClr val="7030A0"/>
                </a:solidFill>
              </a:rPr>
              <a:t>Аппликация</a:t>
            </a:r>
            <a:endParaRPr lang="ru-RU" dirty="0">
              <a:solidFill>
                <a:srgbClr val="7030A0"/>
              </a:solidFill>
            </a:endParaRPr>
          </a:p>
          <a:p>
            <a:pPr lvl="0"/>
            <a:r>
              <a:rPr lang="ru-RU" dirty="0"/>
              <a:t>Создавать аппликацию по представлению и с натуры;</a:t>
            </a:r>
          </a:p>
          <a:p>
            <a:pPr lvl="0"/>
            <a:r>
              <a:rPr lang="ru-RU" dirty="0"/>
              <a:t>Вырезать предметы симметричной формы из бумаги, сложенной вдвое;</a:t>
            </a:r>
          </a:p>
          <a:p>
            <a:pPr lvl="0"/>
            <a:r>
              <a:rPr lang="ru-RU" dirty="0"/>
              <a:t>Вырезать круг из квадрата, овал из прямоугольника;</a:t>
            </a:r>
          </a:p>
          <a:p>
            <a:pPr lvl="0"/>
            <a:r>
              <a:rPr lang="ru-RU" dirty="0"/>
              <a:t>Составлять сюжетную композицию, располагая предметы в ритмичном и хаотичном порядке на всем листе.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Picture 2" descr="C:\Users\детский сад № 3\Desktop\detskie-kartinki-dlya-detskogo-sad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3500438"/>
            <a:ext cx="1566074" cy="938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</TotalTime>
  <Words>458</Words>
  <Application>Microsoft Office PowerPoint</Application>
  <PresentationFormat>Экран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Constantia</vt:lpstr>
      <vt:lpstr>Times New Roman</vt:lpstr>
      <vt:lpstr>Wingdings 2</vt:lpstr>
      <vt:lpstr>Поток</vt:lpstr>
      <vt:lpstr>МУНИЦИПАЛЬНОЕ БЮДЖЕТНОЕ ДОШКОЛЬНОЕ ОБРАЗОВАТЕЛЬНОЕ УЧРЕЖДЕНИЕ « ДЕТСКИЙ САД № 6»</vt:lpstr>
      <vt:lpstr>Математика</vt:lpstr>
      <vt:lpstr>Развитие речи:</vt:lpstr>
      <vt:lpstr>   Окружающий мир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образовательное учреждение</dc:title>
  <dc:creator>детский сад № 3</dc:creator>
  <cp:lastModifiedBy>Вика</cp:lastModifiedBy>
  <cp:revision>4</cp:revision>
  <dcterms:created xsi:type="dcterms:W3CDTF">2018-04-04T04:33:01Z</dcterms:created>
  <dcterms:modified xsi:type="dcterms:W3CDTF">2019-11-12T18:17:27Z</dcterms:modified>
</cp:coreProperties>
</file>