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Montserrat"/>
      <p:regular r:id="rId13"/>
      <p:bold r:id="rId14"/>
      <p:italic r:id="rId15"/>
      <p:boldItalic r:id="rId16"/>
    </p:embeddedFont>
    <p:embeddedFont>
      <p:font typeface="La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Montserrat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-italic.fntdata"/><Relationship Id="rId14" Type="http://schemas.openxmlformats.org/officeDocument/2006/relationships/font" Target="fonts/Montserrat-bold.fntdata"/><Relationship Id="rId17" Type="http://schemas.openxmlformats.org/officeDocument/2006/relationships/font" Target="fonts/Lato-regular.fntdata"/><Relationship Id="rId16" Type="http://schemas.openxmlformats.org/officeDocument/2006/relationships/font" Target="fonts/Montserrat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italic.fntdata"/><Relationship Id="rId6" Type="http://schemas.openxmlformats.org/officeDocument/2006/relationships/slide" Target="slides/slide1.xml"/><Relationship Id="rId18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2b1c66e43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2b1c66e43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72b1c66e43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72b1c66e43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72b1c66e43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72b1c66e43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2b1c66e43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72b1c66e43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2b1c66e43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72b1c66e43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2b1c66e43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72b1c66e43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drive.google.com/file/d/18Ie-cXgbdHW7YyfOlGWjLrAU2a7ARLXh/view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Familien in Deutschland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Семьи в Германии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91175"/>
            <a:ext cx="7038900" cy="121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Прочитайте текст и подберите предложения из текста к картинкам, запишите их в тетрадь (глосcарий на следующем слайде)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2325" y="1307850"/>
            <a:ext cx="6502725" cy="355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Глоссарий к тексту</a:t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meistens - в основном                                                               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gross -  большой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Im Durchschnitt - в среднем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wenig -  мало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verheiratet - женатый, замужний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das Paar - пара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die Ehe  - брак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5"/>
          <p:cNvSpPr txBox="1"/>
          <p:nvPr>
            <p:ph idx="2" type="body"/>
          </p:nvPr>
        </p:nvSpPr>
        <p:spPr>
          <a:xfrm>
            <a:off x="4933225" y="1567550"/>
            <a:ext cx="3403200" cy="325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geschieden -  разведённый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u="sng">
                <a:highlight>
                  <a:srgbClr val="0B5394"/>
                </a:highlight>
              </a:rPr>
              <a:t>Слова для повторения:</a:t>
            </a:r>
            <a:endParaRPr u="sng">
              <a:highlight>
                <a:srgbClr val="0B5394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zusammen - вместе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nur - только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Es gibt - есть, находится, является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viel - много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immer - всегда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6"/>
          <p:cNvSpPr txBox="1"/>
          <p:nvPr>
            <p:ph type="title"/>
          </p:nvPr>
        </p:nvSpPr>
        <p:spPr>
          <a:xfrm>
            <a:off x="1297500" y="393750"/>
            <a:ext cx="7038900" cy="75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Переведите предложения и рядом отметьте richtig (правильно) или falsch (неправильно)</a:t>
            </a:r>
            <a:endParaRPr sz="1800"/>
          </a:p>
        </p:txBody>
      </p:sp>
      <p:pic>
        <p:nvPicPr>
          <p:cNvPr id="156" name="Google Shape;15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3375" y="1683325"/>
            <a:ext cx="8038024" cy="208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Задание на повторение темы “Семья” - Meine Familie </a:t>
            </a:r>
            <a:endParaRPr/>
          </a:p>
        </p:txBody>
      </p:sp>
      <p:sp>
        <p:nvSpPr>
          <p:cNvPr id="162" name="Google Shape;162;p1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Для выполнения этого задания найдите в тетради эту тему. Все эти слова мы записывали!!!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3" name="Google Shape;16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3075" y="1425325"/>
            <a:ext cx="7547750" cy="185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Аудирование (повторение темы Meine Familie) (кнопка в левом верхнем углу)</a:t>
            </a:r>
            <a:endParaRPr/>
          </a:p>
        </p:txBody>
      </p:sp>
      <p:sp>
        <p:nvSpPr>
          <p:cNvPr id="169" name="Google Shape;169;p1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0" name="Google Shape;170;p18" title="56 - Глава 6 Meine Familie. Задание 1a.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46250" y="1567550"/>
            <a:ext cx="7528824" cy="327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Как сдать домашнее задание</a:t>
            </a:r>
            <a:endParaRPr/>
          </a:p>
        </p:txBody>
      </p:sp>
      <p:sp>
        <p:nvSpPr>
          <p:cNvPr id="177" name="Google Shape;177;p19"/>
          <p:cNvSpPr txBox="1"/>
          <p:nvPr>
            <p:ph idx="1" type="body"/>
          </p:nvPr>
        </p:nvSpPr>
        <p:spPr>
          <a:xfrm>
            <a:off x="1297500" y="1567550"/>
            <a:ext cx="7038900" cy="33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