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11" Type="http://schemas.openxmlformats.org/officeDocument/2006/relationships/slide" Target="slides/slide6.xml"/><Relationship Id="rId22" Type="http://schemas.openxmlformats.org/officeDocument/2006/relationships/font" Target="fonts/Lato-italic.fntdata"/><Relationship Id="rId10" Type="http://schemas.openxmlformats.org/officeDocument/2006/relationships/slide" Target="slides/slide5.xml"/><Relationship Id="rId21" Type="http://schemas.openxmlformats.org/officeDocument/2006/relationships/font" Target="fonts/La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La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73a3922fe6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73a3922fe6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3a3922fe6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3a3922fe6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3a3922fe6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3a3922fe6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3a3922fe6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73a3922fe6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3a3922fe6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3a3922fe6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3a3922fe6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3a3922fe6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73a3922fe6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73a3922fe6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73a3922fe6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73a3922fe6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3a3922fe6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3a3922fe6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2175275" y="1578400"/>
            <a:ext cx="6379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Familien in Russland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4363600" y="3542975"/>
            <a:ext cx="4191000" cy="88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/>
              <a:t>Семьи в России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Текст для примера из учебника (для тех, кто будет делать задание как описание картинки + диалог</a:t>
            </a:r>
            <a:endParaRPr/>
          </a:p>
        </p:txBody>
      </p:sp>
      <p:sp>
        <p:nvSpPr>
          <p:cNvPr id="196" name="Google Shape;196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Google Shape;19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06650"/>
            <a:ext cx="8956725" cy="257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CC0000"/>
                </a:highlight>
              </a:rPr>
              <a:t>Обратите внимание!</a:t>
            </a:r>
            <a:endParaRPr>
              <a:highlight>
                <a:srgbClr val="CC0000"/>
              </a:highlight>
            </a:endParaRPr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676150" y="1165900"/>
            <a:ext cx="4024500" cy="33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Montserrat"/>
                <a:ea typeface="Montserrat"/>
                <a:cs typeface="Montserrat"/>
                <a:sym typeface="Montserrat"/>
              </a:rPr>
              <a:t>Ребята, этот блок практически полностью состоит из аудирования. Это не моя прихоть. Так устроена программа этого курса. Двоек за этот урок не будет!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2" name="Google Shape;142;p14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highlight>
                  <a:srgbClr val="CC0000"/>
                </a:highlight>
              </a:rPr>
              <a:t>Не пугайтесь объема!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/>
              <a:t>8,9 и 10 слайд - это 4 задание!!!!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/>
              <a:t>До 8 слайда - задание 3, которое вы сдете до 25.04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800"/>
              <a:t>А 4 задание до 30.04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976925" y="117225"/>
            <a:ext cx="8010900" cy="11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Трек 64 Послушайте и изучите диаграмму. Дополните предложения в задании b. Предложения дополняем письменно в тетради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5425" y="1400400"/>
            <a:ext cx="6408624" cy="366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1202350" y="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Трек 65 Соедините текст аудио и картинку</a:t>
            </a:r>
            <a:endParaRPr/>
          </a:p>
        </p:txBody>
      </p:sp>
      <p:sp>
        <p:nvSpPr>
          <p:cNvPr id="155" name="Google Shape;155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875" y="649800"/>
            <a:ext cx="8531800" cy="4746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612200" y="393750"/>
            <a:ext cx="82452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трек 65 (продолжение) Переведите предложения письменно в тетради и отметьте правильно/неправильно/не сказано</a:t>
            </a:r>
            <a:endParaRPr sz="1800"/>
          </a:p>
        </p:txBody>
      </p:sp>
      <p:sp>
        <p:nvSpPr>
          <p:cNvPr id="162" name="Google Shape;162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3038" y="1184825"/>
            <a:ext cx="6753225" cy="367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Поставьте ответы в правильный порядок</a:t>
            </a:r>
            <a:endParaRPr/>
          </a:p>
        </p:txBody>
      </p:sp>
      <p:sp>
        <p:nvSpPr>
          <p:cNvPr id="169" name="Google Shape;169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9375" y="950875"/>
            <a:ext cx="5770375" cy="407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сдать домашнее задание</a:t>
            </a:r>
            <a:endParaRPr/>
          </a:p>
        </p:txBody>
      </p:sp>
      <p:sp>
        <p:nvSpPr>
          <p:cNvPr id="176" name="Google Shape;176;p1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highlight>
                <a:srgbClr val="CC0000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900" y="288500"/>
            <a:ext cx="8276076" cy="456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328" y="0"/>
            <a:ext cx="7459549" cy="483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