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73" r:id="rId3"/>
    <p:sldId id="258" r:id="rId4"/>
    <p:sldId id="261" r:id="rId5"/>
    <p:sldId id="274" r:id="rId6"/>
    <p:sldId id="267" r:id="rId7"/>
    <p:sldId id="275" r:id="rId8"/>
    <p:sldId id="277" r:id="rId9"/>
  </p:sldIdLst>
  <p:sldSz cx="9144000" cy="6858000" type="screen4x3"/>
  <p:notesSz cx="6832600" cy="9963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87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794" cy="498158"/>
          </a:xfrm>
          <a:prstGeom prst="rect">
            <a:avLst/>
          </a:prstGeom>
        </p:spPr>
        <p:txBody>
          <a:bodyPr vert="horz" lIns="95960" tIns="47980" rIns="95960" bIns="47980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0226" y="0"/>
            <a:ext cx="2960794" cy="498158"/>
          </a:xfrm>
          <a:prstGeom prst="rect">
            <a:avLst/>
          </a:prstGeom>
        </p:spPr>
        <p:txBody>
          <a:bodyPr vert="horz" lIns="95960" tIns="47980" rIns="95960" bIns="47980" rtlCol="0"/>
          <a:lstStyle>
            <a:lvl1pPr algn="r">
              <a:defRPr sz="1300"/>
            </a:lvl1pPr>
          </a:lstStyle>
          <a:p>
            <a:fld id="{7FEF06C5-46A3-463E-87E7-8E647E728EED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746125"/>
            <a:ext cx="4981575" cy="3736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60" tIns="47980" rIns="95960" bIns="4798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3260" y="4732497"/>
            <a:ext cx="5466080" cy="4483418"/>
          </a:xfrm>
          <a:prstGeom prst="rect">
            <a:avLst/>
          </a:prstGeom>
        </p:spPr>
        <p:txBody>
          <a:bodyPr vert="horz" lIns="95960" tIns="47980" rIns="95960" bIns="4798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63264"/>
            <a:ext cx="2960794" cy="498158"/>
          </a:xfrm>
          <a:prstGeom prst="rect">
            <a:avLst/>
          </a:prstGeom>
        </p:spPr>
        <p:txBody>
          <a:bodyPr vert="horz" lIns="95960" tIns="47980" rIns="95960" bIns="47980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0226" y="9463264"/>
            <a:ext cx="2960794" cy="498158"/>
          </a:xfrm>
          <a:prstGeom prst="rect">
            <a:avLst/>
          </a:prstGeom>
        </p:spPr>
        <p:txBody>
          <a:bodyPr vert="horz" lIns="95960" tIns="47980" rIns="95960" bIns="47980" rtlCol="0" anchor="b"/>
          <a:lstStyle>
            <a:lvl1pPr algn="r">
              <a:defRPr sz="1300"/>
            </a:lvl1pPr>
          </a:lstStyle>
          <a:p>
            <a:fld id="{87D42893-E608-4894-8E2B-B6B6A13E6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1541-DAE0-47E7-BBA9-68FBE4F36661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2D61-C0D9-49B3-A09F-4FB9037115FC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55C83-F0FF-4B83-9E17-4E13D8A85A8B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AC370-6F35-44BE-A509-9DAB2109629D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3CD6B-0CF9-48A8-95B5-D03AE3DAE0CF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34F7D-AE67-42B7-9408-83EF0335263C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7F9D-1942-4194-ACAF-D4B9B6EC454B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F3AA-A1EB-42DE-BA6C-E6DDC41ECF31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8C2A-69A0-4EA6-A2B0-BAF2C00D280C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29B1-6A47-44A0-B02E-43C8971AA837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7D73-60D9-4D8F-9874-7924245F61FC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DBC32-66F9-4B53-B9B3-EC447A0FC4EC}" type="datetime1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4CEE2-463A-42AC-8398-21C97BA1E7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44;&#1077;&#1090;&#1089;&#1082;&#1080;&#1081;%20&#1089;&#1072;&#1076;%20&#1075;&#1086;&#1076;&#1072;%202020\&#1044;&#1086;&#1082;&#1091;&#1084;&#1077;&#1085;&#1090;&#1099;\&#1047;&#1072;&#1085;&#1103;&#1090;&#1080;&#1103;\&#1060;&#1080;&#1079;&#1084;&#1080;&#1085;&#1091;&#1090;&#1082;&#1072;%20&#1055;&#1090;&#1080;&#1094;&#1072;%20&#1089;&#1095;&#1072;&#1089;&#1090;&#1100;&#1103;%20(192%20%20kbps).mp3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cer\Downloads\3d89b7d28401c7a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-dog.ru/wallpapers/15/12/391854397780975/nebo-oblaka-tuchi-svet-obo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428736"/>
            <a:ext cx="31432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Птица Мира и добра!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Птица счастья и тепла!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птица – почтальон,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собьется с курса он.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живет на площадях,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деревьях, и ветвях.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Реагирует на свист,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боится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хищных птиц.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Символом свободы стал…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Птицу эту кто узнал?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cer\Downloads\57d090de818d2e4998eac5bb8ffec443--pigeon.jpg"/>
          <p:cNvPicPr>
            <a:picLocks noChangeAspect="1" noChangeArrowheads="1"/>
          </p:cNvPicPr>
          <p:nvPr/>
        </p:nvPicPr>
        <p:blipFill>
          <a:blip r:embed="rId3" cstate="print"/>
          <a:srcRect l="11866" t="12491" r="22091" b="9159"/>
          <a:stretch>
            <a:fillRect/>
          </a:stretch>
        </p:blipFill>
        <p:spPr bwMode="auto">
          <a:xfrm>
            <a:off x="3500430" y="0"/>
            <a:ext cx="5643570" cy="683169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-dog.ru/wallpapers/15/12/391854397780975/nebo-oblaka-tuchi-svet-obo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Легенды и мифы</a:t>
            </a:r>
            <a:endParaRPr lang="ru-RU" dirty="0"/>
          </a:p>
        </p:txBody>
      </p:sp>
      <p:pic>
        <p:nvPicPr>
          <p:cNvPr id="5" name="Picture 2" descr="C:\Users\acer\Downloads\img23.jpg"/>
          <p:cNvPicPr>
            <a:picLocks noChangeAspect="1" noChangeArrowheads="1"/>
          </p:cNvPicPr>
          <p:nvPr/>
        </p:nvPicPr>
        <p:blipFill>
          <a:blip r:embed="rId3" cstate="print"/>
          <a:srcRect l="55364" t="12360" r="3229" b="55348"/>
          <a:stretch>
            <a:fillRect/>
          </a:stretch>
        </p:blipFill>
        <p:spPr bwMode="auto">
          <a:xfrm>
            <a:off x="5143504" y="2214554"/>
            <a:ext cx="3786214" cy="2214578"/>
          </a:xfrm>
          <a:prstGeom prst="rect">
            <a:avLst/>
          </a:prstGeom>
          <a:noFill/>
        </p:spPr>
      </p:pic>
      <p:pic>
        <p:nvPicPr>
          <p:cNvPr id="6" name="Picture 2" descr="C:\Users\acer\Downloads\img23.jpg"/>
          <p:cNvPicPr>
            <a:picLocks noChangeAspect="1" noChangeArrowheads="1"/>
          </p:cNvPicPr>
          <p:nvPr/>
        </p:nvPicPr>
        <p:blipFill>
          <a:blip r:embed="rId3" cstate="print"/>
          <a:srcRect l="3020" t="5069" r="46198" b="31389"/>
          <a:stretch>
            <a:fillRect/>
          </a:stretch>
        </p:blipFill>
        <p:spPr bwMode="auto">
          <a:xfrm>
            <a:off x="285720" y="1500174"/>
            <a:ext cx="4643470" cy="4357718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 descr="https://w-dog.ru/wallpapers/15/12/391854397780975/nebo-oblaka-tuchi-svet-obo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Крылатые связисты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142984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Голубиная почта — один из способов почтовой связи, при котором доставка письменных сообщений производится с помощью почтовых голубей.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acer\Downloads\8284881_original.jpg"/>
          <p:cNvPicPr>
            <a:picLocks noChangeAspect="1" noChangeArrowheads="1"/>
          </p:cNvPicPr>
          <p:nvPr/>
        </p:nvPicPr>
        <p:blipFill>
          <a:blip r:embed="rId3" cstate="print"/>
          <a:srcRect l="10187" r="17232" b="10207"/>
          <a:stretch>
            <a:fillRect/>
          </a:stretch>
        </p:blipFill>
        <p:spPr bwMode="auto">
          <a:xfrm>
            <a:off x="1928794" y="2571744"/>
            <a:ext cx="4857784" cy="4005541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из ладошки</a:t>
            </a:r>
          </a:p>
        </p:txBody>
      </p:sp>
      <p:pic>
        <p:nvPicPr>
          <p:cNvPr id="4" name="Picture 2" descr="https://w-dog.ru/wallpapers/15/12/391854397780975/nebo-oblaka-tuchi-svet-obo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3" name="Picture 1" descr="C:\Users\acer\Downloads\Kak-pochtovyy-golub-naho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145" y="500042"/>
            <a:ext cx="8567138" cy="5643602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чистый</a:t>
            </a:r>
          </a:p>
        </p:txBody>
      </p:sp>
      <p:pic>
        <p:nvPicPr>
          <p:cNvPr id="4" name="Picture 2" descr="https://w-dog.ru/wallpapers/15/12/391854397780975/nebo-oblaka-tuchi-svet-oboi-abstrakc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47667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Музыкальная </a:t>
            </a:r>
            <a:r>
              <a:rPr lang="ru-RU" sz="3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«Птица счастья»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Физминутка Птица счастья (192  kbp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29586" y="5786454"/>
            <a:ext cx="652466" cy="652466"/>
          </a:xfrm>
          <a:prstGeom prst="rect">
            <a:avLst/>
          </a:prstGeom>
        </p:spPr>
      </p:pic>
      <p:pic>
        <p:nvPicPr>
          <p:cNvPr id="29698" name="Picture 2" descr="C:\Users\acer\Downloads\acaccaa7eb7a4a0e18c269a58e13c23dd782707d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728750"/>
            <a:ext cx="6500858" cy="487564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6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чистый</a:t>
            </a:r>
          </a:p>
        </p:txBody>
      </p:sp>
      <p:pic>
        <p:nvPicPr>
          <p:cNvPr id="4" name="Picture 2" descr="https://w-dog.ru/wallpapers/15/12/391854397780975/nebo-oblaka-tuchi-svet-obo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Памятники голубю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C:\Users\acer\Downloads\anggolu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786190"/>
            <a:ext cx="3920753" cy="2857520"/>
          </a:xfrm>
          <a:prstGeom prst="rect">
            <a:avLst/>
          </a:prstGeom>
          <a:noFill/>
        </p:spPr>
      </p:pic>
      <p:pic>
        <p:nvPicPr>
          <p:cNvPr id="12293" name="Picture 5" descr="http://timer-odessa.net/uploads/2018/05/vnezapno_skandalniy_proekt_odesskogo_pamyatnika_nebesnoy_sotne_ukrali_v_rossii_25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42852"/>
            <a:ext cx="2571768" cy="3429024"/>
          </a:xfrm>
          <a:prstGeom prst="rect">
            <a:avLst/>
          </a:prstGeom>
          <a:noFill/>
        </p:spPr>
      </p:pic>
      <p:pic>
        <p:nvPicPr>
          <p:cNvPr id="12294" name="Picture 6" descr="C:\Users\acer\Downloads\5963311_xlarge.jpg"/>
          <p:cNvPicPr>
            <a:picLocks noChangeAspect="1" noChangeArrowheads="1"/>
          </p:cNvPicPr>
          <p:nvPr/>
        </p:nvPicPr>
        <p:blipFill>
          <a:blip r:embed="rId5" cstate="print"/>
          <a:srcRect l="47751" r="11764" b="1868"/>
          <a:stretch>
            <a:fillRect/>
          </a:stretch>
        </p:blipFill>
        <p:spPr bwMode="auto">
          <a:xfrm>
            <a:off x="6858016" y="142852"/>
            <a:ext cx="2143140" cy="3461995"/>
          </a:xfrm>
          <a:prstGeom prst="rect">
            <a:avLst/>
          </a:prstGeom>
          <a:noFill/>
        </p:spPr>
      </p:pic>
      <p:pic>
        <p:nvPicPr>
          <p:cNvPr id="12296" name="Picture 8" descr="http://www.fabrica.it/wp-content/uploads/2011/11/UNHATE-Dov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857628"/>
            <a:ext cx="4214842" cy="2808138"/>
          </a:xfrm>
          <a:prstGeom prst="rect">
            <a:avLst/>
          </a:prstGeom>
          <a:noFill/>
        </p:spPr>
      </p:pic>
      <p:pic>
        <p:nvPicPr>
          <p:cNvPr id="12297" name="Picture 9" descr="C:\Users\acer\Downloads\19_full.jpg"/>
          <p:cNvPicPr>
            <a:picLocks noChangeAspect="1" noChangeArrowheads="1"/>
          </p:cNvPicPr>
          <p:nvPr/>
        </p:nvPicPr>
        <p:blipFill>
          <a:blip r:embed="rId7" cstate="print"/>
          <a:srcRect l="21979" t="6442" r="20875" b="20544"/>
          <a:stretch>
            <a:fillRect/>
          </a:stretch>
        </p:blipFill>
        <p:spPr bwMode="auto">
          <a:xfrm>
            <a:off x="3929058" y="571480"/>
            <a:ext cx="1843731" cy="321471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00694" y="342900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858016" y="321468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4282" y="62865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072066" y="62865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чистый</a:t>
            </a:r>
          </a:p>
        </p:txBody>
      </p:sp>
      <p:pic>
        <p:nvPicPr>
          <p:cNvPr id="4" name="Picture 2" descr="https://w-dog.ru/wallpapers/15/12/391854397780975/nebo-oblaka-tuchi-svet-obo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357166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Пальчиковая игра «Кормушка»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58" y="1500174"/>
            <a:ext cx="800102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птиц к кормушке нашей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(Ритмично сжимают и разжимают кулачки.)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Прилетело? Мы расскажем.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Две синицы,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Воробей,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(На каждое название птицы загибают по одному пальчику.)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Шесть щеглов и голубей,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Дятел в пестрых перышках.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Всем хватило зернышек.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(Опять сжимают и разжимают кулачки.)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чистый</a:t>
            </a:r>
          </a:p>
        </p:txBody>
      </p:sp>
      <p:pic>
        <p:nvPicPr>
          <p:cNvPr id="4" name="Picture 2" descr="https://w-dog.ru/wallpapers/15/12/391854397780975/nebo-oblaka-tuchi-svet-oboi-abstrakc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C:\Users\acer\Downloads\acaccaa7eb7a4a0e18c269a58e13c23dd782707d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" name="3d89b7d28401c7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58214" y="6000768"/>
            <a:ext cx="519114" cy="519114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CEE2-463A-42AC-8398-21C97BA1E7E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62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99</Words>
  <Application>Microsoft Office PowerPoint</Application>
  <PresentationFormat>Экран (4:3)</PresentationFormat>
  <Paragraphs>39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Легенды и мифы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User2</dc:creator>
  <cp:lastModifiedBy>Acer</cp:lastModifiedBy>
  <cp:revision>23</cp:revision>
  <dcterms:created xsi:type="dcterms:W3CDTF">2020-04-29T12:23:04Z</dcterms:created>
  <dcterms:modified xsi:type="dcterms:W3CDTF">2020-08-09T14:47:03Z</dcterms:modified>
</cp:coreProperties>
</file>