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2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990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FCD7-E483-4C1E-813D-4E4724204484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F5FCD6-B6DC-49D5-B1B6-3B393D8347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FCD7-E483-4C1E-813D-4E4724204484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5FCD6-B6DC-49D5-B1B6-3B393D8347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FCD7-E483-4C1E-813D-4E4724204484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5FCD6-B6DC-49D5-B1B6-3B393D8347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FCD7-E483-4C1E-813D-4E4724204484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F5FCD6-B6DC-49D5-B1B6-3B393D8347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FCD7-E483-4C1E-813D-4E4724204484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F5FCD6-B6DC-49D5-B1B6-3B393D8347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FCD7-E483-4C1E-813D-4E4724204484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F5FCD6-B6DC-49D5-B1B6-3B393D8347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FCD7-E483-4C1E-813D-4E4724204484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F5FCD6-B6DC-49D5-B1B6-3B393D8347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FCD7-E483-4C1E-813D-4E4724204484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F5FCD6-B6DC-49D5-B1B6-3B393D8347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FCD7-E483-4C1E-813D-4E4724204484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F5FCD6-B6DC-49D5-B1B6-3B393D8347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FCD7-E483-4C1E-813D-4E4724204484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F5FCD6-B6DC-49D5-B1B6-3B393D8347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FCD7-E483-4C1E-813D-4E4724204484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F5FCD6-B6DC-49D5-B1B6-3B393D8347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D4E0FCD7-E483-4C1E-813D-4E4724204484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41F5FCD6-B6DC-49D5-B1B6-3B393D8347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9144000" cy="666936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dirty="0" smtClean="0"/>
              <a:t>1.</a:t>
            </a:r>
          </a:p>
          <a:p>
            <a:pPr marL="514350" indent="-514350" algn="r">
              <a:buNone/>
            </a:pPr>
            <a:endParaRPr lang="ru-RU" dirty="0"/>
          </a:p>
          <a:p>
            <a:pPr marL="514350" indent="-514350" algn="ctr">
              <a:buNone/>
            </a:pPr>
            <a:r>
              <a:rPr lang="ru-RU" dirty="0" smtClean="0"/>
              <a:t>5.</a:t>
            </a:r>
          </a:p>
          <a:p>
            <a:pPr marL="514350" indent="-514350">
              <a:buNone/>
            </a:pPr>
            <a:r>
              <a:rPr lang="ru-RU" dirty="0" smtClean="0"/>
              <a:t>2.</a:t>
            </a:r>
          </a:p>
          <a:p>
            <a:pPr marL="514350" indent="-514350">
              <a:buNone/>
            </a:pPr>
            <a:endParaRPr lang="ru-RU" dirty="0"/>
          </a:p>
          <a:p>
            <a:pPr marL="514350" indent="-514350" algn="ctr">
              <a:buNone/>
            </a:pPr>
            <a:r>
              <a:rPr lang="ru-RU" dirty="0" smtClean="0"/>
              <a:t>6.</a:t>
            </a:r>
          </a:p>
          <a:p>
            <a:pPr marL="514350" indent="-514350">
              <a:buNone/>
            </a:pPr>
            <a:r>
              <a:rPr lang="ru-RU" dirty="0" smtClean="0"/>
              <a:t>3.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 algn="ctr">
              <a:buNone/>
            </a:pPr>
            <a:r>
              <a:rPr lang="ru-RU" dirty="0" smtClean="0"/>
              <a:t>7.</a:t>
            </a:r>
            <a:endParaRPr lang="ru-RU" dirty="0"/>
          </a:p>
          <a:p>
            <a:pPr marL="514350" indent="-514350">
              <a:buNone/>
            </a:pPr>
            <a:endParaRPr lang="ru-RU" dirty="0"/>
          </a:p>
          <a:p>
            <a:pPr marL="514350" indent="-514350">
              <a:buNone/>
            </a:pPr>
            <a:r>
              <a:rPr lang="ru-RU" dirty="0" smtClean="0"/>
              <a:t>4.</a:t>
            </a:r>
          </a:p>
          <a:p>
            <a:pPr marL="514350" indent="-514350">
              <a:buNone/>
            </a:pPr>
            <a:endParaRPr lang="ru-RU" dirty="0"/>
          </a:p>
          <a:p>
            <a:pPr marL="514350" indent="-514350">
              <a:buNone/>
            </a:pPr>
            <a:endParaRPr lang="ru-RU" dirty="0" smtClean="0"/>
          </a:p>
          <a:p>
            <a:pPr marL="514350" indent="-514350" algn="ctr">
              <a:buNone/>
            </a:pPr>
            <a:endParaRPr lang="ru-RU" dirty="0"/>
          </a:p>
        </p:txBody>
      </p:sp>
      <p:pic>
        <p:nvPicPr>
          <p:cNvPr id="6" name="Рисунок 5" descr="5eb1774ec70dc83edc467cc8fc9986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"/>
            <a:ext cx="3456384" cy="1819327"/>
          </a:xfrm>
          <a:prstGeom prst="rect">
            <a:avLst/>
          </a:prstGeom>
        </p:spPr>
      </p:pic>
      <p:pic>
        <p:nvPicPr>
          <p:cNvPr id="7" name="Рисунок 6" descr="Cucumbers1901201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700808"/>
            <a:ext cx="3600400" cy="1800200"/>
          </a:xfrm>
          <a:prstGeom prst="rect">
            <a:avLst/>
          </a:prstGeom>
        </p:spPr>
      </p:pic>
      <p:pic>
        <p:nvPicPr>
          <p:cNvPr id="8" name="Рисунок 7" descr="f1e02e86ec29a7c479f96bfac886dc4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1600" y="3501008"/>
            <a:ext cx="2736304" cy="1657904"/>
          </a:xfrm>
          <a:prstGeom prst="rect">
            <a:avLst/>
          </a:prstGeom>
        </p:spPr>
      </p:pic>
      <p:pic>
        <p:nvPicPr>
          <p:cNvPr id="9" name="Рисунок 8" descr="i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5019861"/>
            <a:ext cx="3600400" cy="1838139"/>
          </a:xfrm>
          <a:prstGeom prst="rect">
            <a:avLst/>
          </a:prstGeom>
        </p:spPr>
      </p:pic>
      <p:pic>
        <p:nvPicPr>
          <p:cNvPr id="10" name="Рисунок 9" descr="Tuymazinets-f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64088" y="332656"/>
            <a:ext cx="2664296" cy="1656184"/>
          </a:xfrm>
          <a:prstGeom prst="rect">
            <a:avLst/>
          </a:prstGeom>
        </p:spPr>
      </p:pic>
      <p:pic>
        <p:nvPicPr>
          <p:cNvPr id="11" name="Рисунок 10" descr="fullsiz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436096" y="2420888"/>
            <a:ext cx="2880320" cy="2162174"/>
          </a:xfrm>
          <a:prstGeom prst="rect">
            <a:avLst/>
          </a:prstGeom>
        </p:spPr>
      </p:pic>
      <p:pic>
        <p:nvPicPr>
          <p:cNvPr id="12" name="Рисунок 11" descr="kak-nazyvaetsya-mojjevelnik-po-nemetski-2975-small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788024" y="4725422"/>
            <a:ext cx="3801781" cy="2132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vinegret_s_kvashenoj_kapustoj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Существительное </a:t>
            </a:r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винегрет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в значении «мешанина» (</a:t>
            </a:r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кавардак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каша)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появляется во второй половине XIX в. и является исконно русским. 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0200" dirty="0" smtClean="0">
                <a:latin typeface="Times New Roman" pitchFamily="18" charset="0"/>
                <a:cs typeface="Times New Roman" pitchFamily="18" charset="0"/>
              </a:rPr>
              <a:t>Правила работы в группе</a:t>
            </a:r>
            <a:endParaRPr lang="ru-RU" sz="10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s/82366/0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/>
          <a:lstStyle/>
          <a:p>
            <a:endParaRPr lang="ru-RU" dirty="0" smtClean="0"/>
          </a:p>
          <a:p>
            <a:pPr algn="ctr">
              <a:buNone/>
            </a:pPr>
            <a:r>
              <a:rPr lang="ru-RU" sz="10500" dirty="0" smtClean="0">
                <a:latin typeface="Times New Roman" pitchFamily="18" charset="0"/>
                <a:cs typeface="Times New Roman" pitchFamily="18" charset="0"/>
              </a:rPr>
              <a:t>Правила работы с ножом</a:t>
            </a:r>
            <a:endParaRPr lang="ru-RU" sz="105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ds04.infourok.ru/uploads/ex/0056/0006074d-1686f4e7/img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bipbap.ru/wp-content/uploads/2018/01/0010-010-Spasibo-za-ur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29</TotalTime>
  <Words>47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Базовая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</dc:title>
  <dc:creator>Darina</dc:creator>
  <cp:lastModifiedBy>Darina</cp:lastModifiedBy>
  <cp:revision>10</cp:revision>
  <dcterms:created xsi:type="dcterms:W3CDTF">2016-04-13T16:44:23Z</dcterms:created>
  <dcterms:modified xsi:type="dcterms:W3CDTF">2020-08-17T08:13:08Z</dcterms:modified>
</cp:coreProperties>
</file>