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2420888"/>
            <a:ext cx="727280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Calibri"/>
                <a:ea typeface="Calibri"/>
                <a:cs typeface="Times New Roman"/>
              </a:rPr>
              <a:t>Мастерим своими 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>руками на тему «Почта»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681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Дом\Desktop\detsad-301366-1476453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766888"/>
            <a:ext cx="6429375" cy="389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908720"/>
            <a:ext cx="3621795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«Посылка» для игры дома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427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oformlenie-podarka-posylka-deda-moro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19268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55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03c28181c311a1e2718afc95b91b827d--kids-mailbox-imaginative-pl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844824"/>
            <a:ext cx="5715000" cy="3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4500" y="1124744"/>
            <a:ext cx="51435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«Почтовый ящик» из коробки для игры(с помощью взрослого)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563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332e4d26a569747f25075259bbd635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04188"/>
            <a:ext cx="6336704" cy="368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124744"/>
            <a:ext cx="4734272" cy="779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Конверт для письма из односторонней бумаги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8053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49</TotalTime>
  <Words>31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8</cp:revision>
  <dcterms:created xsi:type="dcterms:W3CDTF">2020-04-30T14:50:59Z</dcterms:created>
  <dcterms:modified xsi:type="dcterms:W3CDTF">2020-04-30T16:05:23Z</dcterms:modified>
</cp:coreProperties>
</file>